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2"/>
  </p:notesMasterIdLst>
  <p:sldIdLst>
    <p:sldId id="268" r:id="rId6"/>
    <p:sldId id="264" r:id="rId7"/>
    <p:sldId id="308" r:id="rId8"/>
    <p:sldId id="269" r:id="rId9"/>
    <p:sldId id="302" r:id="rId10"/>
    <p:sldId id="303" r:id="rId11"/>
    <p:sldId id="304" r:id="rId12"/>
    <p:sldId id="305" r:id="rId13"/>
    <p:sldId id="306" r:id="rId14"/>
    <p:sldId id="326" r:id="rId15"/>
    <p:sldId id="270" r:id="rId16"/>
    <p:sldId id="309" r:id="rId17"/>
    <p:sldId id="307" r:id="rId18"/>
    <p:sldId id="325" r:id="rId19"/>
    <p:sldId id="279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2CF027-FB4C-2CAF-6AE8-4E820C96D891}" name="Ballantyne, Meegan (Curriculum Policy and Standards)" initials="BM(PaS" userId="Ballantyne, Meegan (Curriculum Policy and Standards)" providerId="None"/>
  <p188:author id="{43D47231-82FA-A16A-C8C2-51E1DB40534C}" name="Allen, Vanessa (Curriculum Policy and Standards)" initials="AS" userId="S::vanessa.allen393@schools.sa.edu.au::a5409d31-2dcc-4354-b161-2a2b8f17e769" providerId="AD"/>
  <p188:author id="{CC8488C8-3ECF-D94B-92F3-CE4990F5862D}" name="Power, Kathryn (Curriculum Policy and Standards)" initials="PK(PaS" userId="Power, Kathryn (Curriculum Policy and Standards)" providerId="None"/>
  <p188:author id="{FF8847F7-2103-66F4-A4BC-0CCE0C5F123A}" name="Haynes, Christine (Curriculum Policy and Standards)" initials="HC(PaS" userId="S::Christine.Haynes489@schools.sa.edu.au::2dd8b7cc-5a2d-458d-ba77-577fb585e4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359C9B"/>
    <a:srgbClr val="397A80"/>
    <a:srgbClr val="357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2"/>
    <p:restoredTop sz="94687"/>
  </p:normalViewPr>
  <p:slideViewPr>
    <p:cSldViewPr snapToGrid="0">
      <p:cViewPr>
        <p:scale>
          <a:sx n="50" d="100"/>
          <a:sy n="50" d="100"/>
        </p:scale>
        <p:origin x="132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, Vanessa (Curriculum Policy and Standards)" userId="S::vanessa.allen393@schools.sa.edu.au::a5409d31-2dcc-4354-b161-2a2b8f17e769" providerId="AD" clId="Web-{0D171407-83BC-43B0-8709-FA3AE5C3D044}"/>
    <pc:docChg chg="modSld">
      <pc:chgData name="Allen, Vanessa (Curriculum Policy and Standards)" userId="S::vanessa.allen393@schools.sa.edu.au::a5409d31-2dcc-4354-b161-2a2b8f17e769" providerId="AD" clId="Web-{0D171407-83BC-43B0-8709-FA3AE5C3D044}" dt="2022-01-26T22:24:58.123" v="0" actId="14100"/>
      <pc:docMkLst>
        <pc:docMk/>
      </pc:docMkLst>
      <pc:sldChg chg="modSp">
        <pc:chgData name="Allen, Vanessa (Curriculum Policy and Standards)" userId="S::vanessa.allen393@schools.sa.edu.au::a5409d31-2dcc-4354-b161-2a2b8f17e769" providerId="AD" clId="Web-{0D171407-83BC-43B0-8709-FA3AE5C3D044}" dt="2022-01-26T22:24:58.123" v="0" actId="14100"/>
        <pc:sldMkLst>
          <pc:docMk/>
          <pc:sldMk cId="2426018616" sldId="305"/>
        </pc:sldMkLst>
        <pc:picChg chg="mod">
          <ac:chgData name="Allen, Vanessa (Curriculum Policy and Standards)" userId="S::vanessa.allen393@schools.sa.edu.au::a5409d31-2dcc-4354-b161-2a2b8f17e769" providerId="AD" clId="Web-{0D171407-83BC-43B0-8709-FA3AE5C3D044}" dt="2022-01-26T22:24:58.123" v="0" actId="14100"/>
          <ac:picMkLst>
            <pc:docMk/>
            <pc:sldMk cId="2426018616" sldId="305"/>
            <ac:picMk id="2" creationId="{EFC6D7C1-FCCC-4F12-B4C2-A5E88420FADC}"/>
          </ac:picMkLst>
        </pc:picChg>
      </pc:sldChg>
    </pc:docChg>
  </pc:docChgLst>
  <pc:docChgLst>
    <pc:chgData name="Allen, Vanessa (Curriculum Policy and Standards)" userId="S::vanessa.allen393@schools.sa.edu.au::a5409d31-2dcc-4354-b161-2a2b8f17e769" providerId="AD" clId="Web-{1B0F4366-49A2-4C24-BA22-7A48D6F20E20}"/>
    <pc:docChg chg="modSld">
      <pc:chgData name="Allen, Vanessa (Curriculum Policy and Standards)" userId="S::vanessa.allen393@schools.sa.edu.au::a5409d31-2dcc-4354-b161-2a2b8f17e769" providerId="AD" clId="Web-{1B0F4366-49A2-4C24-BA22-7A48D6F20E20}" dt="2022-01-25T03:52:35.036" v="4" actId="20577"/>
      <pc:docMkLst>
        <pc:docMk/>
      </pc:docMkLst>
      <pc:sldChg chg="modSp">
        <pc:chgData name="Allen, Vanessa (Curriculum Policy and Standards)" userId="S::vanessa.allen393@schools.sa.edu.au::a5409d31-2dcc-4354-b161-2a2b8f17e769" providerId="AD" clId="Web-{1B0F4366-49A2-4C24-BA22-7A48D6F20E20}" dt="2022-01-25T03:52:35.036" v="4" actId="20577"/>
        <pc:sldMkLst>
          <pc:docMk/>
          <pc:sldMk cId="4165224059" sldId="308"/>
        </pc:sldMkLst>
        <pc:spChg chg="mod">
          <ac:chgData name="Allen, Vanessa (Curriculum Policy and Standards)" userId="S::vanessa.allen393@schools.sa.edu.au::a5409d31-2dcc-4354-b161-2a2b8f17e769" providerId="AD" clId="Web-{1B0F4366-49A2-4C24-BA22-7A48D6F20E20}" dt="2022-01-25T03:52:35.036" v="4" actId="20577"/>
          <ac:spMkLst>
            <pc:docMk/>
            <pc:sldMk cId="4165224059" sldId="308"/>
            <ac:spMk id="3" creationId="{B9A72951-2ACF-4398-A43E-AB03420C26F3}"/>
          </ac:spMkLst>
        </pc:spChg>
      </pc:sldChg>
    </pc:docChg>
  </pc:docChgLst>
  <pc:docChgLst>
    <pc:chgData name="Randall, Michael (Curriculum Support)" userId="S::michael.randall581@schools.sa.edu.au::d909de85-d2f0-4a61-be52-d2dbe822cc23" providerId="AD" clId="Web-{C61DD510-A399-4866-B296-55DE289DE7E9}"/>
    <pc:docChg chg="modSld">
      <pc:chgData name="Randall, Michael (Curriculum Support)" userId="S::michael.randall581@schools.sa.edu.au::d909de85-d2f0-4a61-be52-d2dbe822cc23" providerId="AD" clId="Web-{C61DD510-A399-4866-B296-55DE289DE7E9}" dt="2022-02-23T04:17:39.412" v="8"/>
      <pc:docMkLst>
        <pc:docMk/>
      </pc:docMkLst>
      <pc:sldChg chg="delSp">
        <pc:chgData name="Randall, Michael (Curriculum Support)" userId="S::michael.randall581@schools.sa.edu.au::d909de85-d2f0-4a61-be52-d2dbe822cc23" providerId="AD" clId="Web-{C61DD510-A399-4866-B296-55DE289DE7E9}" dt="2022-02-23T04:17:09.646" v="3"/>
        <pc:sldMkLst>
          <pc:docMk/>
          <pc:sldMk cId="3283851412" sldId="302"/>
        </pc:sldMkLst>
        <pc:spChg chg="del">
          <ac:chgData name="Randall, Michael (Curriculum Support)" userId="S::michael.randall581@schools.sa.edu.au::d909de85-d2f0-4a61-be52-d2dbe822cc23" providerId="AD" clId="Web-{C61DD510-A399-4866-B296-55DE289DE7E9}" dt="2022-02-23T04:17:09.646" v="3"/>
          <ac:spMkLst>
            <pc:docMk/>
            <pc:sldMk cId="3283851412" sldId="302"/>
            <ac:spMk id="19" creationId="{FEAC63ED-E9F9-4B6E-AC3A-03B5616473CF}"/>
          </ac:spMkLst>
        </pc:spChg>
      </pc:sldChg>
      <pc:sldChg chg="delSp">
        <pc:chgData name="Randall, Michael (Curriculum Support)" userId="S::michael.randall581@schools.sa.edu.au::d909de85-d2f0-4a61-be52-d2dbe822cc23" providerId="AD" clId="Web-{C61DD510-A399-4866-B296-55DE289DE7E9}" dt="2022-02-23T04:17:14.865" v="4"/>
        <pc:sldMkLst>
          <pc:docMk/>
          <pc:sldMk cId="129043898" sldId="303"/>
        </pc:sldMkLst>
        <pc:spChg chg="del">
          <ac:chgData name="Randall, Michael (Curriculum Support)" userId="S::michael.randall581@schools.sa.edu.au::d909de85-d2f0-4a61-be52-d2dbe822cc23" providerId="AD" clId="Web-{C61DD510-A399-4866-B296-55DE289DE7E9}" dt="2022-02-23T04:16:47.989" v="0"/>
          <ac:spMkLst>
            <pc:docMk/>
            <pc:sldMk cId="129043898" sldId="303"/>
            <ac:spMk id="8" creationId="{745622E6-34E6-44B4-8E36-A3ED9C51EDE8}"/>
          </ac:spMkLst>
        </pc:spChg>
        <pc:spChg chg="del">
          <ac:chgData name="Randall, Michael (Curriculum Support)" userId="S::michael.randall581@schools.sa.edu.au::d909de85-d2f0-4a61-be52-d2dbe822cc23" providerId="AD" clId="Web-{C61DD510-A399-4866-B296-55DE289DE7E9}" dt="2022-02-23T04:17:14.865" v="4"/>
          <ac:spMkLst>
            <pc:docMk/>
            <pc:sldMk cId="129043898" sldId="303"/>
            <ac:spMk id="9" creationId="{DA9F40C8-DB3C-4624-82C5-43A4BF62CA6A}"/>
          </ac:spMkLst>
        </pc:spChg>
      </pc:sldChg>
      <pc:sldChg chg="delSp">
        <pc:chgData name="Randall, Michael (Curriculum Support)" userId="S::michael.randall581@schools.sa.edu.au::d909de85-d2f0-4a61-be52-d2dbe822cc23" providerId="AD" clId="Web-{C61DD510-A399-4866-B296-55DE289DE7E9}" dt="2022-02-23T04:17:20.115" v="5"/>
        <pc:sldMkLst>
          <pc:docMk/>
          <pc:sldMk cId="1207907591" sldId="304"/>
        </pc:sldMkLst>
        <pc:spChg chg="del">
          <ac:chgData name="Randall, Michael (Curriculum Support)" userId="S::michael.randall581@schools.sa.edu.au::d909de85-d2f0-4a61-be52-d2dbe822cc23" providerId="AD" clId="Web-{C61DD510-A399-4866-B296-55DE289DE7E9}" dt="2022-02-23T04:16:53.896" v="1"/>
          <ac:spMkLst>
            <pc:docMk/>
            <pc:sldMk cId="1207907591" sldId="304"/>
            <ac:spMk id="7" creationId="{50F71BD4-844B-416B-82D6-B4DB3EBC39A3}"/>
          </ac:spMkLst>
        </pc:spChg>
        <pc:spChg chg="del">
          <ac:chgData name="Randall, Michael (Curriculum Support)" userId="S::michael.randall581@schools.sa.edu.au::d909de85-d2f0-4a61-be52-d2dbe822cc23" providerId="AD" clId="Web-{C61DD510-A399-4866-B296-55DE289DE7E9}" dt="2022-02-23T04:17:20.115" v="5"/>
          <ac:spMkLst>
            <pc:docMk/>
            <pc:sldMk cId="1207907591" sldId="304"/>
            <ac:spMk id="8" creationId="{E4CB8D58-AFEE-4D06-952B-EAFCB3B00842}"/>
          </ac:spMkLst>
        </pc:spChg>
      </pc:sldChg>
      <pc:sldChg chg="delSp">
        <pc:chgData name="Randall, Michael (Curriculum Support)" userId="S::michael.randall581@schools.sa.edu.au::d909de85-d2f0-4a61-be52-d2dbe822cc23" providerId="AD" clId="Web-{C61DD510-A399-4866-B296-55DE289DE7E9}" dt="2022-02-23T04:17:39.412" v="8"/>
        <pc:sldMkLst>
          <pc:docMk/>
          <pc:sldMk cId="2426018616" sldId="305"/>
        </pc:sldMkLst>
        <pc:spChg chg="del">
          <ac:chgData name="Randall, Michael (Curriculum Support)" userId="S::michael.randall581@schools.sa.edu.au::d909de85-d2f0-4a61-be52-d2dbe822cc23" providerId="AD" clId="Web-{C61DD510-A399-4866-B296-55DE289DE7E9}" dt="2022-02-23T04:17:00.599" v="2"/>
          <ac:spMkLst>
            <pc:docMk/>
            <pc:sldMk cId="2426018616" sldId="305"/>
            <ac:spMk id="8" creationId="{341F2E97-03B4-48C6-8876-0CF2267CFD76}"/>
          </ac:spMkLst>
        </pc:spChg>
        <pc:spChg chg="del">
          <ac:chgData name="Randall, Michael (Curriculum Support)" userId="S::michael.randall581@schools.sa.edu.au::d909de85-d2f0-4a61-be52-d2dbe822cc23" providerId="AD" clId="Web-{C61DD510-A399-4866-B296-55DE289DE7E9}" dt="2022-02-23T04:17:39.412" v="8"/>
          <ac:spMkLst>
            <pc:docMk/>
            <pc:sldMk cId="2426018616" sldId="305"/>
            <ac:spMk id="9" creationId="{FB694E00-E129-48F7-9A06-33BCC050E07D}"/>
          </ac:spMkLst>
        </pc:spChg>
      </pc:sldChg>
      <pc:sldChg chg="delSp">
        <pc:chgData name="Randall, Michael (Curriculum Support)" userId="S::michael.randall581@schools.sa.edu.au::d909de85-d2f0-4a61-be52-d2dbe822cc23" providerId="AD" clId="Web-{C61DD510-A399-4866-B296-55DE289DE7E9}" dt="2022-02-23T04:17:32.350" v="7"/>
        <pc:sldMkLst>
          <pc:docMk/>
          <pc:sldMk cId="2243735775" sldId="306"/>
        </pc:sldMkLst>
        <pc:spChg chg="del">
          <ac:chgData name="Randall, Michael (Curriculum Support)" userId="S::michael.randall581@schools.sa.edu.au::d909de85-d2f0-4a61-be52-d2dbe822cc23" providerId="AD" clId="Web-{C61DD510-A399-4866-B296-55DE289DE7E9}" dt="2022-02-23T04:17:32.350" v="7"/>
          <ac:spMkLst>
            <pc:docMk/>
            <pc:sldMk cId="2243735775" sldId="306"/>
            <ac:spMk id="7" creationId="{E309A5B6-0E4E-492F-BAE1-013A0EF0641D}"/>
          </ac:spMkLst>
        </pc:spChg>
        <pc:spChg chg="del">
          <ac:chgData name="Randall, Michael (Curriculum Support)" userId="S::michael.randall581@schools.sa.edu.au::d909de85-d2f0-4a61-be52-d2dbe822cc23" providerId="AD" clId="Web-{C61DD510-A399-4866-B296-55DE289DE7E9}" dt="2022-02-23T04:17:25.506" v="6"/>
          <ac:spMkLst>
            <pc:docMk/>
            <pc:sldMk cId="2243735775" sldId="306"/>
            <ac:spMk id="8" creationId="{839B374B-2D99-4E51-A3CE-43B01A1FE203}"/>
          </ac:spMkLst>
        </pc:spChg>
      </pc:sldChg>
    </pc:docChg>
  </pc:docChgLst>
  <pc:docChgLst>
    <pc:chgData name="Elyse" userId="f36cee0c-4795-4a4e-a200-ec64c6c861e9" providerId="ADAL" clId="{2EF3EDFF-45A5-4DB0-BD7D-8291EF759A5A}"/>
    <pc:docChg chg="custSel modSld">
      <pc:chgData name="Elyse" userId="f36cee0c-4795-4a4e-a200-ec64c6c861e9" providerId="ADAL" clId="{2EF3EDFF-45A5-4DB0-BD7D-8291EF759A5A}" dt="2022-03-20T23:21:27.368" v="8" actId="368"/>
      <pc:docMkLst>
        <pc:docMk/>
      </pc:docMkLst>
      <pc:sldChg chg="delCm">
        <pc:chgData name="Elyse" userId="f36cee0c-4795-4a4e-a200-ec64c6c861e9" providerId="ADAL" clId="{2EF3EDFF-45A5-4DB0-BD7D-8291EF759A5A}" dt="2022-03-20T23:21:25.490" v="0" actId="2056"/>
        <pc:sldMkLst>
          <pc:docMk/>
          <pc:sldMk cId="3283851412" sldId="302"/>
        </pc:sldMkLst>
      </pc:sldChg>
      <pc:sldChg chg="modNotes">
        <pc:chgData name="Elyse" userId="f36cee0c-4795-4a4e-a200-ec64c6c861e9" providerId="ADAL" clId="{2EF3EDFF-45A5-4DB0-BD7D-8291EF759A5A}" dt="2022-03-20T23:21:27.323" v="2" actId="368"/>
        <pc:sldMkLst>
          <pc:docMk/>
          <pc:sldMk cId="1207907591" sldId="304"/>
        </pc:sldMkLst>
      </pc:sldChg>
      <pc:sldChg chg="modNotes">
        <pc:chgData name="Elyse" userId="f36cee0c-4795-4a4e-a200-ec64c6c861e9" providerId="ADAL" clId="{2EF3EDFF-45A5-4DB0-BD7D-8291EF759A5A}" dt="2022-03-20T23:21:27.337" v="4" actId="368"/>
        <pc:sldMkLst>
          <pc:docMk/>
          <pc:sldMk cId="2426018616" sldId="305"/>
        </pc:sldMkLst>
      </pc:sldChg>
      <pc:sldChg chg="modNotes">
        <pc:chgData name="Elyse" userId="f36cee0c-4795-4a4e-a200-ec64c6c861e9" providerId="ADAL" clId="{2EF3EDFF-45A5-4DB0-BD7D-8291EF759A5A}" dt="2022-03-20T23:21:27.352" v="6" actId="368"/>
        <pc:sldMkLst>
          <pc:docMk/>
          <pc:sldMk cId="2243735775" sldId="306"/>
        </pc:sldMkLst>
      </pc:sldChg>
      <pc:sldChg chg="modNotes">
        <pc:chgData name="Elyse" userId="f36cee0c-4795-4a4e-a200-ec64c6c861e9" providerId="ADAL" clId="{2EF3EDFF-45A5-4DB0-BD7D-8291EF759A5A}" dt="2022-03-20T23:21:27.368" v="8" actId="368"/>
        <pc:sldMkLst>
          <pc:docMk/>
          <pc:sldMk cId="864594485" sldId="326"/>
        </pc:sldMkLst>
      </pc:sldChg>
    </pc:docChg>
  </pc:docChgLst>
  <pc:docChgLst>
    <pc:chgData name="Paterson, Carmen (Curriculum Policy and Standards)" userId="9157f839-922e-4901-8dbf-ce9b3049d195" providerId="ADAL" clId="{14D20612-42A9-48A8-97E6-4169546938C6}"/>
    <pc:docChg chg="undo redo custSel modSld">
      <pc:chgData name="Paterson, Carmen (Curriculum Policy and Standards)" userId="9157f839-922e-4901-8dbf-ce9b3049d195" providerId="ADAL" clId="{14D20612-42A9-48A8-97E6-4169546938C6}" dt="2022-03-04T03:29:34.135" v="110" actId="120"/>
      <pc:docMkLst>
        <pc:docMk/>
      </pc:docMkLst>
      <pc:sldChg chg="modSp mod">
        <pc:chgData name="Paterson, Carmen (Curriculum Policy and Standards)" userId="9157f839-922e-4901-8dbf-ce9b3049d195" providerId="ADAL" clId="{14D20612-42A9-48A8-97E6-4169546938C6}" dt="2022-03-04T03:23:40.325" v="5" actId="1076"/>
        <pc:sldMkLst>
          <pc:docMk/>
          <pc:sldMk cId="2213450308" sldId="264"/>
        </pc:sldMkLst>
        <pc:picChg chg="mod">
          <ac:chgData name="Paterson, Carmen (Curriculum Policy and Standards)" userId="9157f839-922e-4901-8dbf-ce9b3049d195" providerId="ADAL" clId="{14D20612-42A9-48A8-97E6-4169546938C6}" dt="2022-03-04T03:23:40.325" v="5" actId="1076"/>
          <ac:picMkLst>
            <pc:docMk/>
            <pc:sldMk cId="2213450308" sldId="264"/>
            <ac:picMk id="3" creationId="{4BAF1510-AFD3-4CB9-8713-DC082DBE4AED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3:24.766" v="2" actId="14861"/>
        <pc:sldMkLst>
          <pc:docMk/>
          <pc:sldMk cId="3641841233" sldId="268"/>
        </pc:sldMkLst>
        <pc:picChg chg="mod">
          <ac:chgData name="Paterson, Carmen (Curriculum Policy and Standards)" userId="9157f839-922e-4901-8dbf-ce9b3049d195" providerId="ADAL" clId="{14D20612-42A9-48A8-97E6-4169546938C6}" dt="2022-03-04T03:23:24.766" v="2" actId="14861"/>
          <ac:picMkLst>
            <pc:docMk/>
            <pc:sldMk cId="3641841233" sldId="268"/>
            <ac:picMk id="5" creationId="{3F4A0AD5-0F8B-4610-A9CE-B7AF76B892BF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3:49.859" v="6" actId="1076"/>
        <pc:sldMkLst>
          <pc:docMk/>
          <pc:sldMk cId="3271941629" sldId="269"/>
        </pc:sldMkLst>
        <pc:spChg chg="mod">
          <ac:chgData name="Paterson, Carmen (Curriculum Policy and Standards)" userId="9157f839-922e-4901-8dbf-ce9b3049d195" providerId="ADAL" clId="{14D20612-42A9-48A8-97E6-4169546938C6}" dt="2022-03-04T03:23:49.859" v="6" actId="1076"/>
          <ac:spMkLst>
            <pc:docMk/>
            <pc:sldMk cId="3271941629" sldId="269"/>
            <ac:spMk id="3" creationId="{B9A72951-2ACF-4398-A43E-AB03420C26F3}"/>
          </ac:spMkLst>
        </pc:spChg>
        <pc:picChg chg="mod">
          <ac:chgData name="Paterson, Carmen (Curriculum Policy and Standards)" userId="9157f839-922e-4901-8dbf-ce9b3049d195" providerId="ADAL" clId="{14D20612-42A9-48A8-97E6-4169546938C6}" dt="2022-03-04T03:23:36.228" v="3" actId="1076"/>
          <ac:picMkLst>
            <pc:docMk/>
            <pc:sldMk cId="3271941629" sldId="269"/>
            <ac:picMk id="6" creationId="{E369C903-8169-4408-A462-197691824F0A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6:22.062" v="66" actId="255"/>
        <pc:sldMkLst>
          <pc:docMk/>
          <pc:sldMk cId="1690491051" sldId="270"/>
        </pc:sldMkLst>
        <pc:spChg chg="mod">
          <ac:chgData name="Paterson, Carmen (Curriculum Policy and Standards)" userId="9157f839-922e-4901-8dbf-ce9b3049d195" providerId="ADAL" clId="{14D20612-42A9-48A8-97E6-4169546938C6}" dt="2022-03-04T03:26:22.062" v="66" actId="255"/>
          <ac:spMkLst>
            <pc:docMk/>
            <pc:sldMk cId="1690491051" sldId="270"/>
            <ac:spMk id="2" creationId="{9C8D727A-6CAF-456E-B3A9-979F490CC112}"/>
          </ac:spMkLst>
        </pc:spChg>
        <pc:spChg chg="mod">
          <ac:chgData name="Paterson, Carmen (Curriculum Policy and Standards)" userId="9157f839-922e-4901-8dbf-ce9b3049d195" providerId="ADAL" clId="{14D20612-42A9-48A8-97E6-4169546938C6}" dt="2022-03-04T03:25:42.883" v="47" actId="255"/>
          <ac:spMkLst>
            <pc:docMk/>
            <pc:sldMk cId="1690491051" sldId="270"/>
            <ac:spMk id="4" creationId="{24A5FB10-F296-4AEA-A254-992AA2A036A1}"/>
          </ac:spMkLst>
        </pc:spChg>
        <pc:picChg chg="mod">
          <ac:chgData name="Paterson, Carmen (Curriculum Policy and Standards)" userId="9157f839-922e-4901-8dbf-ce9b3049d195" providerId="ADAL" clId="{14D20612-42A9-48A8-97E6-4169546938C6}" dt="2022-03-04T03:25:47.143" v="48" actId="1076"/>
          <ac:picMkLst>
            <pc:docMk/>
            <pc:sldMk cId="1690491051" sldId="270"/>
            <ac:picMk id="5" creationId="{C81696F9-C41D-4542-8A01-EF0B15D3295E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8:22.755" v="108" actId="14100"/>
        <pc:sldMkLst>
          <pc:docMk/>
          <pc:sldMk cId="317936319" sldId="279"/>
        </pc:sldMkLst>
        <pc:picChg chg="mod">
          <ac:chgData name="Paterson, Carmen (Curriculum Policy and Standards)" userId="9157f839-922e-4901-8dbf-ce9b3049d195" providerId="ADAL" clId="{14D20612-42A9-48A8-97E6-4169546938C6}" dt="2022-03-04T03:28:22.755" v="108" actId="14100"/>
          <ac:picMkLst>
            <pc:docMk/>
            <pc:sldMk cId="317936319" sldId="279"/>
            <ac:picMk id="2" creationId="{016E9304-8133-454F-87DC-5478311AF6B7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3:52.654" v="7" actId="1076"/>
        <pc:sldMkLst>
          <pc:docMk/>
          <pc:sldMk cId="3283851412" sldId="302"/>
        </pc:sldMkLst>
        <pc:picChg chg="mod">
          <ac:chgData name="Paterson, Carmen (Curriculum Policy and Standards)" userId="9157f839-922e-4901-8dbf-ce9b3049d195" providerId="ADAL" clId="{14D20612-42A9-48A8-97E6-4169546938C6}" dt="2022-03-04T03:23:52.654" v="7" actId="1076"/>
          <ac:picMkLst>
            <pc:docMk/>
            <pc:sldMk cId="3283851412" sldId="302"/>
            <ac:picMk id="18" creationId="{9529A804-F600-409A-A1FF-CB8C948500F0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4:08.682" v="9" actId="1076"/>
        <pc:sldMkLst>
          <pc:docMk/>
          <pc:sldMk cId="129043898" sldId="303"/>
        </pc:sldMkLst>
        <pc:spChg chg="mod">
          <ac:chgData name="Paterson, Carmen (Curriculum Policy and Standards)" userId="9157f839-922e-4901-8dbf-ce9b3049d195" providerId="ADAL" clId="{14D20612-42A9-48A8-97E6-4169546938C6}" dt="2022-03-04T03:24:05.682" v="8" actId="1076"/>
          <ac:spMkLst>
            <pc:docMk/>
            <pc:sldMk cId="129043898" sldId="303"/>
            <ac:spMk id="13" creationId="{49D29A86-8C0C-4A1B-B4DB-DEE3D73C43BC}"/>
          </ac:spMkLst>
        </pc:spChg>
        <pc:picChg chg="mod">
          <ac:chgData name="Paterson, Carmen (Curriculum Policy and Standards)" userId="9157f839-922e-4901-8dbf-ce9b3049d195" providerId="ADAL" clId="{14D20612-42A9-48A8-97E6-4169546938C6}" dt="2022-03-04T03:24:08.682" v="9" actId="1076"/>
          <ac:picMkLst>
            <pc:docMk/>
            <pc:sldMk cId="129043898" sldId="303"/>
            <ac:picMk id="7" creationId="{ADFDC0D2-61D3-419B-812D-B965C1E4636E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4:14.528" v="10" actId="1076"/>
        <pc:sldMkLst>
          <pc:docMk/>
          <pc:sldMk cId="1207907591" sldId="304"/>
        </pc:sldMkLst>
        <pc:picChg chg="mod">
          <ac:chgData name="Paterson, Carmen (Curriculum Policy and Standards)" userId="9157f839-922e-4901-8dbf-ce9b3049d195" providerId="ADAL" clId="{14D20612-42A9-48A8-97E6-4169546938C6}" dt="2022-03-04T03:24:14.528" v="10" actId="1076"/>
          <ac:picMkLst>
            <pc:docMk/>
            <pc:sldMk cId="1207907591" sldId="304"/>
            <ac:picMk id="2" creationId="{939AFADA-B6BF-490D-88A7-5948900E32CA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4:17.682" v="11" actId="1076"/>
        <pc:sldMkLst>
          <pc:docMk/>
          <pc:sldMk cId="2426018616" sldId="305"/>
        </pc:sldMkLst>
        <pc:picChg chg="mod">
          <ac:chgData name="Paterson, Carmen (Curriculum Policy and Standards)" userId="9157f839-922e-4901-8dbf-ce9b3049d195" providerId="ADAL" clId="{14D20612-42A9-48A8-97E6-4169546938C6}" dt="2022-03-04T03:24:17.682" v="11" actId="1076"/>
          <ac:picMkLst>
            <pc:docMk/>
            <pc:sldMk cId="2426018616" sldId="305"/>
            <ac:picMk id="6" creationId="{B7B92A43-DE2A-47BB-A897-BA55185BD8B7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4:22.304" v="12" actId="1076"/>
        <pc:sldMkLst>
          <pc:docMk/>
          <pc:sldMk cId="2243735775" sldId="306"/>
        </pc:sldMkLst>
        <pc:picChg chg="mod">
          <ac:chgData name="Paterson, Carmen (Curriculum Policy and Standards)" userId="9157f839-922e-4901-8dbf-ce9b3049d195" providerId="ADAL" clId="{14D20612-42A9-48A8-97E6-4169546938C6}" dt="2022-03-04T03:24:22.304" v="12" actId="1076"/>
          <ac:picMkLst>
            <pc:docMk/>
            <pc:sldMk cId="2243735775" sldId="306"/>
            <ac:picMk id="6" creationId="{698F6DFF-4250-4409-8607-4F99F85FBE2D}"/>
          </ac:picMkLst>
        </pc:picChg>
      </pc:sldChg>
      <pc:sldChg chg="delSp modSp mod">
        <pc:chgData name="Paterson, Carmen (Curriculum Policy and Standards)" userId="9157f839-922e-4901-8dbf-ce9b3049d195" providerId="ADAL" clId="{14D20612-42A9-48A8-97E6-4169546938C6}" dt="2022-03-04T03:27:39.657" v="99" actId="1076"/>
        <pc:sldMkLst>
          <pc:docMk/>
          <pc:sldMk cId="2252461149" sldId="307"/>
        </pc:sldMkLst>
        <pc:spChg chg="mod">
          <ac:chgData name="Paterson, Carmen (Curriculum Policy and Standards)" userId="9157f839-922e-4901-8dbf-ce9b3049d195" providerId="ADAL" clId="{14D20612-42A9-48A8-97E6-4169546938C6}" dt="2022-03-04T03:27:01.661" v="82" actId="6549"/>
          <ac:spMkLst>
            <pc:docMk/>
            <pc:sldMk cId="2252461149" sldId="307"/>
            <ac:spMk id="2" creationId="{9C8D727A-6CAF-456E-B3A9-979F490CC112}"/>
          </ac:spMkLst>
        </pc:spChg>
        <pc:spChg chg="mod">
          <ac:chgData name="Paterson, Carmen (Curriculum Policy and Standards)" userId="9157f839-922e-4901-8dbf-ce9b3049d195" providerId="ADAL" clId="{14D20612-42A9-48A8-97E6-4169546938C6}" dt="2022-03-04T03:27:37.610" v="98" actId="20577"/>
          <ac:spMkLst>
            <pc:docMk/>
            <pc:sldMk cId="2252461149" sldId="307"/>
            <ac:spMk id="4" creationId="{24A5FB10-F296-4AEA-A254-992AA2A036A1}"/>
          </ac:spMkLst>
        </pc:spChg>
        <pc:spChg chg="del mod">
          <ac:chgData name="Paterson, Carmen (Curriculum Policy and Standards)" userId="9157f839-922e-4901-8dbf-ce9b3049d195" providerId="ADAL" clId="{14D20612-42A9-48A8-97E6-4169546938C6}" dt="2022-03-04T03:27:19.730" v="91" actId="478"/>
          <ac:spMkLst>
            <pc:docMk/>
            <pc:sldMk cId="2252461149" sldId="307"/>
            <ac:spMk id="5" creationId="{24E3B43E-8AAF-4157-BCF2-B0437C5215CC}"/>
          </ac:spMkLst>
        </pc:spChg>
        <pc:picChg chg="mod">
          <ac:chgData name="Paterson, Carmen (Curriculum Policy and Standards)" userId="9157f839-922e-4901-8dbf-ce9b3049d195" providerId="ADAL" clId="{14D20612-42A9-48A8-97E6-4169546938C6}" dt="2022-03-04T03:27:39.657" v="99" actId="1076"/>
          <ac:picMkLst>
            <pc:docMk/>
            <pc:sldMk cId="2252461149" sldId="307"/>
            <ac:picMk id="6" creationId="{F3FAFC53-5D42-42AE-8B8E-A99DB2B03CE9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3:38.589" v="4" actId="1076"/>
        <pc:sldMkLst>
          <pc:docMk/>
          <pc:sldMk cId="4165224059" sldId="308"/>
        </pc:sldMkLst>
        <pc:picChg chg="mod">
          <ac:chgData name="Paterson, Carmen (Curriculum Policy and Standards)" userId="9157f839-922e-4901-8dbf-ce9b3049d195" providerId="ADAL" clId="{14D20612-42A9-48A8-97E6-4169546938C6}" dt="2022-03-04T03:23:38.589" v="4" actId="1076"/>
          <ac:picMkLst>
            <pc:docMk/>
            <pc:sldMk cId="4165224059" sldId="308"/>
            <ac:picMk id="5" creationId="{BDD1E23A-65E4-4A96-B46A-31B442CB0F81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6:32.400" v="68" actId="1076"/>
        <pc:sldMkLst>
          <pc:docMk/>
          <pc:sldMk cId="3790429979" sldId="309"/>
        </pc:sldMkLst>
        <pc:spChg chg="mod">
          <ac:chgData name="Paterson, Carmen (Curriculum Policy and Standards)" userId="9157f839-922e-4901-8dbf-ce9b3049d195" providerId="ADAL" clId="{14D20612-42A9-48A8-97E6-4169546938C6}" dt="2022-03-04T03:26:14.722" v="65" actId="1076"/>
          <ac:spMkLst>
            <pc:docMk/>
            <pc:sldMk cId="3790429979" sldId="309"/>
            <ac:spMk id="5" creationId="{24E3B43E-8AAF-4157-BCF2-B0437C5215CC}"/>
          </ac:spMkLst>
        </pc:spChg>
        <pc:spChg chg="mod">
          <ac:chgData name="Paterson, Carmen (Curriculum Policy and Standards)" userId="9157f839-922e-4901-8dbf-ce9b3049d195" providerId="ADAL" clId="{14D20612-42A9-48A8-97E6-4169546938C6}" dt="2022-03-04T03:26:28.403" v="67" actId="1076"/>
          <ac:spMkLst>
            <pc:docMk/>
            <pc:sldMk cId="3790429979" sldId="309"/>
            <ac:spMk id="10" creationId="{59E0E2FB-3F74-4A23-B1A3-998A052E8AA9}"/>
          </ac:spMkLst>
        </pc:spChg>
        <pc:picChg chg="mod">
          <ac:chgData name="Paterson, Carmen (Curriculum Policy and Standards)" userId="9157f839-922e-4901-8dbf-ce9b3049d195" providerId="ADAL" clId="{14D20612-42A9-48A8-97E6-4169546938C6}" dt="2022-03-04T03:26:32.400" v="68" actId="1076"/>
          <ac:picMkLst>
            <pc:docMk/>
            <pc:sldMk cId="3790429979" sldId="309"/>
            <ac:picMk id="11" creationId="{CACF5165-F26C-4202-897D-2573F1E2C6D7}"/>
          </ac:picMkLst>
        </pc:picChg>
      </pc:sldChg>
      <pc:sldChg chg="modSp mod">
        <pc:chgData name="Paterson, Carmen (Curriculum Policy and Standards)" userId="9157f839-922e-4901-8dbf-ce9b3049d195" providerId="ADAL" clId="{14D20612-42A9-48A8-97E6-4169546938C6}" dt="2022-03-04T03:29:34.135" v="110" actId="120"/>
        <pc:sldMkLst>
          <pc:docMk/>
          <pc:sldMk cId="1907174661" sldId="325"/>
        </pc:sldMkLst>
        <pc:spChg chg="mod">
          <ac:chgData name="Paterson, Carmen (Curriculum Policy and Standards)" userId="9157f839-922e-4901-8dbf-ce9b3049d195" providerId="ADAL" clId="{14D20612-42A9-48A8-97E6-4169546938C6}" dt="2022-03-04T03:28:12.477" v="106" actId="1076"/>
          <ac:spMkLst>
            <pc:docMk/>
            <pc:sldMk cId="1907174661" sldId="325"/>
            <ac:spMk id="5" creationId="{67BB8B80-B2E5-46C8-BA83-35955DA182DD}"/>
          </ac:spMkLst>
        </pc:spChg>
        <pc:graphicFrameChg chg="mod modGraphic">
          <ac:chgData name="Paterson, Carmen (Curriculum Policy and Standards)" userId="9157f839-922e-4901-8dbf-ce9b3049d195" providerId="ADAL" clId="{14D20612-42A9-48A8-97E6-4169546938C6}" dt="2022-03-04T03:29:34.135" v="110" actId="120"/>
          <ac:graphicFrameMkLst>
            <pc:docMk/>
            <pc:sldMk cId="1907174661" sldId="325"/>
            <ac:graphicFrameMk id="2" creationId="{DAFBFA90-15C4-4809-89D7-87780F330D1A}"/>
          </ac:graphicFrameMkLst>
        </pc:graphicFrameChg>
      </pc:sldChg>
      <pc:sldChg chg="addSp delSp modSp mod chgLayout">
        <pc:chgData name="Paterson, Carmen (Curriculum Policy and Standards)" userId="9157f839-922e-4901-8dbf-ce9b3049d195" providerId="ADAL" clId="{14D20612-42A9-48A8-97E6-4169546938C6}" dt="2022-03-04T03:25:04.782" v="35" actId="20577"/>
        <pc:sldMkLst>
          <pc:docMk/>
          <pc:sldMk cId="864594485" sldId="326"/>
        </pc:sldMkLst>
        <pc:spChg chg="add mod ord">
          <ac:chgData name="Paterson, Carmen (Curriculum Policy and Standards)" userId="9157f839-922e-4901-8dbf-ce9b3049d195" providerId="ADAL" clId="{14D20612-42A9-48A8-97E6-4169546938C6}" dt="2022-03-04T03:24:48.943" v="29" actId="20577"/>
          <ac:spMkLst>
            <pc:docMk/>
            <pc:sldMk cId="864594485" sldId="326"/>
            <ac:spMk id="2" creationId="{55BF7779-732C-4859-9C10-EA136B840C2B}"/>
          </ac:spMkLst>
        </pc:spChg>
        <pc:spChg chg="add del mod ord">
          <ac:chgData name="Paterson, Carmen (Curriculum Policy and Standards)" userId="9157f839-922e-4901-8dbf-ce9b3049d195" providerId="ADAL" clId="{14D20612-42A9-48A8-97E6-4169546938C6}" dt="2022-03-04T03:24:52.948" v="30" actId="478"/>
          <ac:spMkLst>
            <pc:docMk/>
            <pc:sldMk cId="864594485" sldId="326"/>
            <ac:spMk id="3" creationId="{80019D50-0ED3-4431-B2A3-EFF6046395D1}"/>
          </ac:spMkLst>
        </pc:spChg>
        <pc:spChg chg="mod">
          <ac:chgData name="Paterson, Carmen (Curriculum Policy and Standards)" userId="9157f839-922e-4901-8dbf-ce9b3049d195" providerId="ADAL" clId="{14D20612-42A9-48A8-97E6-4169546938C6}" dt="2022-03-04T03:25:04.782" v="35" actId="20577"/>
          <ac:spMkLst>
            <pc:docMk/>
            <pc:sldMk cId="864594485" sldId="326"/>
            <ac:spMk id="8" creationId="{678C5C4C-38D8-4FA6-BB4A-1261DC7DA2AF}"/>
          </ac:spMkLst>
        </pc:spChg>
        <pc:picChg chg="mod">
          <ac:chgData name="Paterson, Carmen (Curriculum Policy and Standards)" userId="9157f839-922e-4901-8dbf-ce9b3049d195" providerId="ADAL" clId="{14D20612-42A9-48A8-97E6-4169546938C6}" dt="2022-03-04T03:25:00.719" v="32" actId="1076"/>
          <ac:picMkLst>
            <pc:docMk/>
            <pc:sldMk cId="864594485" sldId="326"/>
            <ac:picMk id="10" creationId="{F64BE879-4D30-495E-970F-FAA512971B44}"/>
          </ac:picMkLst>
        </pc:picChg>
      </pc:sldChg>
    </pc:docChg>
  </pc:docChgLst>
  <pc:docChgLst>
    <pc:chgData name="Ballantyne, Meegan (Curriculum Policy and Standards)" userId="0b324ebd-65ba-428b-adc2-e3fc2a9aab37" providerId="ADAL" clId="{3EFAA23E-B294-4500-A742-2AFE13C9C57E}"/>
    <pc:docChg chg="undo custSel modSld">
      <pc:chgData name="Ballantyne, Meegan (Curriculum Policy and Standards)" userId="0b324ebd-65ba-428b-adc2-e3fc2a9aab37" providerId="ADAL" clId="{3EFAA23E-B294-4500-A742-2AFE13C9C57E}" dt="2022-02-25T02:12:47.979" v="40"/>
      <pc:docMkLst>
        <pc:docMk/>
      </pc:docMkLst>
      <pc:sldChg chg="delCm">
        <pc:chgData name="Ballantyne, Meegan (Curriculum Policy and Standards)" userId="0b324ebd-65ba-428b-adc2-e3fc2a9aab37" providerId="ADAL" clId="{3EFAA23E-B294-4500-A742-2AFE13C9C57E}" dt="2022-02-16T05:34:52.531" v="0"/>
        <pc:sldMkLst>
          <pc:docMk/>
          <pc:sldMk cId="3641841233" sldId="268"/>
        </pc:sldMkLst>
      </pc:sldChg>
      <pc:sldChg chg="delCm">
        <pc:chgData name="Ballantyne, Meegan (Curriculum Policy and Standards)" userId="0b324ebd-65ba-428b-adc2-e3fc2a9aab37" providerId="ADAL" clId="{3EFAA23E-B294-4500-A742-2AFE13C9C57E}" dt="2022-02-16T05:38:59.569" v="15"/>
        <pc:sldMkLst>
          <pc:docMk/>
          <pc:sldMk cId="1690491051" sldId="270"/>
        </pc:sldMkLst>
      </pc:sldChg>
      <pc:sldChg chg="addSp modSp mod addCm delCm modCm">
        <pc:chgData name="Ballantyne, Meegan (Curriculum Policy and Standards)" userId="0b324ebd-65ba-428b-adc2-e3fc2a9aab37" providerId="ADAL" clId="{3EFAA23E-B294-4500-A742-2AFE13C9C57E}" dt="2022-02-25T02:11:43.076" v="22" actId="255"/>
        <pc:sldMkLst>
          <pc:docMk/>
          <pc:sldMk cId="3283851412" sldId="302"/>
        </pc:sldMkLst>
        <pc:spChg chg="mod">
          <ac:chgData name="Ballantyne, Meegan (Curriculum Policy and Standards)" userId="0b324ebd-65ba-428b-adc2-e3fc2a9aab37" providerId="ADAL" clId="{3EFAA23E-B294-4500-A742-2AFE13C9C57E}" dt="2022-02-25T02:11:43.076" v="22" actId="255"/>
          <ac:spMkLst>
            <pc:docMk/>
            <pc:sldMk cId="3283851412" sldId="302"/>
            <ac:spMk id="3" creationId="{B27089D8-DD8A-49B0-951B-3768CBD17573}"/>
          </ac:spMkLst>
        </pc:spChg>
        <pc:spChg chg="add mod">
          <ac:chgData name="Ballantyne, Meegan (Curriculum Policy and Standards)" userId="0b324ebd-65ba-428b-adc2-e3fc2a9aab37" providerId="ADAL" clId="{3EFAA23E-B294-4500-A742-2AFE13C9C57E}" dt="2022-02-16T05:36:54.130" v="3" actId="1076"/>
          <ac:spMkLst>
            <pc:docMk/>
            <pc:sldMk cId="3283851412" sldId="302"/>
            <ac:spMk id="19" creationId="{FEAC63ED-E9F9-4B6E-AC3A-03B5616473CF}"/>
          </ac:spMkLst>
        </pc:spChg>
      </pc:sldChg>
      <pc:sldChg chg="addSp delSp modSp mod delCm">
        <pc:chgData name="Ballantyne, Meegan (Curriculum Policy and Standards)" userId="0b324ebd-65ba-428b-adc2-e3fc2a9aab37" providerId="ADAL" clId="{3EFAA23E-B294-4500-A742-2AFE13C9C57E}" dt="2022-02-25T02:12:03.147" v="27"/>
        <pc:sldMkLst>
          <pc:docMk/>
          <pc:sldMk cId="129043898" sldId="303"/>
        </pc:sldMkLst>
        <pc:spChg chg="add mod">
          <ac:chgData name="Ballantyne, Meegan (Curriculum Policy and Standards)" userId="0b324ebd-65ba-428b-adc2-e3fc2a9aab37" providerId="ADAL" clId="{3EFAA23E-B294-4500-A742-2AFE13C9C57E}" dt="2022-02-16T05:37:04.629" v="5" actId="1076"/>
          <ac:spMkLst>
            <pc:docMk/>
            <pc:sldMk cId="129043898" sldId="303"/>
            <ac:spMk id="9" creationId="{DA9F40C8-DB3C-4624-82C5-43A4BF62CA6A}"/>
          </ac:spMkLst>
        </pc:spChg>
        <pc:spChg chg="add del">
          <ac:chgData name="Ballantyne, Meegan (Curriculum Policy and Standards)" userId="0b324ebd-65ba-428b-adc2-e3fc2a9aab37" providerId="ADAL" clId="{3EFAA23E-B294-4500-A742-2AFE13C9C57E}" dt="2022-02-25T02:11:52.752" v="24" actId="22"/>
          <ac:spMkLst>
            <pc:docMk/>
            <pc:sldMk cId="129043898" sldId="303"/>
            <ac:spMk id="11" creationId="{A6F7E326-FB45-4631-93BD-F1806D5D36CE}"/>
          </ac:spMkLst>
        </pc:spChg>
        <pc:spChg chg="add mod">
          <ac:chgData name="Ballantyne, Meegan (Curriculum Policy and Standards)" userId="0b324ebd-65ba-428b-adc2-e3fc2a9aab37" providerId="ADAL" clId="{3EFAA23E-B294-4500-A742-2AFE13C9C57E}" dt="2022-02-25T02:11:55.887" v="26" actId="1076"/>
          <ac:spMkLst>
            <pc:docMk/>
            <pc:sldMk cId="129043898" sldId="303"/>
            <ac:spMk id="13" creationId="{49D29A86-8C0C-4A1B-B4DB-DEE3D73C43BC}"/>
          </ac:spMkLst>
        </pc:spChg>
      </pc:sldChg>
      <pc:sldChg chg="addSp modSp mod">
        <pc:chgData name="Ballantyne, Meegan (Curriculum Policy and Standards)" userId="0b324ebd-65ba-428b-adc2-e3fc2a9aab37" providerId="ADAL" clId="{3EFAA23E-B294-4500-A742-2AFE13C9C57E}" dt="2022-02-25T02:12:14.649" v="31" actId="1076"/>
        <pc:sldMkLst>
          <pc:docMk/>
          <pc:sldMk cId="1207907591" sldId="304"/>
        </pc:sldMkLst>
        <pc:spChg chg="add mod">
          <ac:chgData name="Ballantyne, Meegan (Curriculum Policy and Standards)" userId="0b324ebd-65ba-428b-adc2-e3fc2a9aab37" providerId="ADAL" clId="{3EFAA23E-B294-4500-A742-2AFE13C9C57E}" dt="2022-02-16T05:37:12.530" v="7" actId="1076"/>
          <ac:spMkLst>
            <pc:docMk/>
            <pc:sldMk cId="1207907591" sldId="304"/>
            <ac:spMk id="8" creationId="{E4CB8D58-AFEE-4D06-952B-EAFCB3B00842}"/>
          </ac:spMkLst>
        </pc:spChg>
        <pc:spChg chg="add mod">
          <ac:chgData name="Ballantyne, Meegan (Curriculum Policy and Standards)" userId="0b324ebd-65ba-428b-adc2-e3fc2a9aab37" providerId="ADAL" clId="{3EFAA23E-B294-4500-A742-2AFE13C9C57E}" dt="2022-02-25T02:12:14.649" v="31" actId="1076"/>
          <ac:spMkLst>
            <pc:docMk/>
            <pc:sldMk cId="1207907591" sldId="304"/>
            <ac:spMk id="10" creationId="{557BC2F1-47D9-4795-8382-9E067673DDF7}"/>
          </ac:spMkLst>
        </pc:spChg>
        <pc:picChg chg="mod">
          <ac:chgData name="Ballantyne, Meegan (Curriculum Policy and Standards)" userId="0b324ebd-65ba-428b-adc2-e3fc2a9aab37" providerId="ADAL" clId="{3EFAA23E-B294-4500-A742-2AFE13C9C57E}" dt="2022-02-25T02:12:10.431" v="30" actId="1076"/>
          <ac:picMkLst>
            <pc:docMk/>
            <pc:sldMk cId="1207907591" sldId="304"/>
            <ac:picMk id="3" creationId="{628941F2-30C7-4A59-9039-C32412526B1F}"/>
          </ac:picMkLst>
        </pc:picChg>
      </pc:sldChg>
      <pc:sldChg chg="addSp modSp mod delCm modCm">
        <pc:chgData name="Ballantyne, Meegan (Curriculum Policy and Standards)" userId="0b324ebd-65ba-428b-adc2-e3fc2a9aab37" providerId="ADAL" clId="{3EFAA23E-B294-4500-A742-2AFE13C9C57E}" dt="2022-02-25T02:12:29.964" v="35"/>
        <pc:sldMkLst>
          <pc:docMk/>
          <pc:sldMk cId="2426018616" sldId="305"/>
        </pc:sldMkLst>
        <pc:spChg chg="add mod">
          <ac:chgData name="Ballantyne, Meegan (Curriculum Policy and Standards)" userId="0b324ebd-65ba-428b-adc2-e3fc2a9aab37" providerId="ADAL" clId="{3EFAA23E-B294-4500-A742-2AFE13C9C57E}" dt="2022-02-16T05:37:57.276" v="9" actId="1076"/>
          <ac:spMkLst>
            <pc:docMk/>
            <pc:sldMk cId="2426018616" sldId="305"/>
            <ac:spMk id="9" creationId="{FB694E00-E129-48F7-9A06-33BCC050E07D}"/>
          </ac:spMkLst>
        </pc:spChg>
        <pc:spChg chg="add mod">
          <ac:chgData name="Ballantyne, Meegan (Curriculum Policy and Standards)" userId="0b324ebd-65ba-428b-adc2-e3fc2a9aab37" providerId="ADAL" clId="{3EFAA23E-B294-4500-A742-2AFE13C9C57E}" dt="2022-02-25T02:12:22.889" v="33" actId="1076"/>
          <ac:spMkLst>
            <pc:docMk/>
            <pc:sldMk cId="2426018616" sldId="305"/>
            <ac:spMk id="10" creationId="{AC70E643-7535-4D83-B85B-922B2FAF27DC}"/>
          </ac:spMkLst>
        </pc:spChg>
      </pc:sldChg>
      <pc:sldChg chg="addSp modSp mod delCm">
        <pc:chgData name="Ballantyne, Meegan (Curriculum Policy and Standards)" userId="0b324ebd-65ba-428b-adc2-e3fc2a9aab37" providerId="ADAL" clId="{3EFAA23E-B294-4500-A742-2AFE13C9C57E}" dt="2022-02-25T02:12:47.979" v="40"/>
        <pc:sldMkLst>
          <pc:docMk/>
          <pc:sldMk cId="2243735775" sldId="306"/>
        </pc:sldMkLst>
        <pc:spChg chg="add mod">
          <ac:chgData name="Ballantyne, Meegan (Curriculum Policy and Standards)" userId="0b324ebd-65ba-428b-adc2-e3fc2a9aab37" providerId="ADAL" clId="{3EFAA23E-B294-4500-A742-2AFE13C9C57E}" dt="2022-02-16T05:38:02.430" v="11" actId="1076"/>
          <ac:spMkLst>
            <pc:docMk/>
            <pc:sldMk cId="2243735775" sldId="306"/>
            <ac:spMk id="8" creationId="{839B374B-2D99-4E51-A3CE-43B01A1FE203}"/>
          </ac:spMkLst>
        </pc:spChg>
        <pc:spChg chg="add mod">
          <ac:chgData name="Ballantyne, Meegan (Curriculum Policy and Standards)" userId="0b324ebd-65ba-428b-adc2-e3fc2a9aab37" providerId="ADAL" clId="{3EFAA23E-B294-4500-A742-2AFE13C9C57E}" dt="2022-02-25T02:12:45.127" v="39" actId="1076"/>
          <ac:spMkLst>
            <pc:docMk/>
            <pc:sldMk cId="2243735775" sldId="306"/>
            <ac:spMk id="10" creationId="{30785DC1-993D-430E-A491-C7370DA46348}"/>
          </ac:spMkLst>
        </pc:spChg>
      </pc:sldChg>
      <pc:sldChg chg="delCm">
        <pc:chgData name="Ballantyne, Meegan (Curriculum Policy and Standards)" userId="0b324ebd-65ba-428b-adc2-e3fc2a9aab37" providerId="ADAL" clId="{3EFAA23E-B294-4500-A742-2AFE13C9C57E}" dt="2022-02-16T05:39:14.249" v="16"/>
        <pc:sldMkLst>
          <pc:docMk/>
          <pc:sldMk cId="3790429979" sldId="309"/>
        </pc:sldMkLst>
      </pc:sldChg>
      <pc:sldChg chg="delCm">
        <pc:chgData name="Ballantyne, Meegan (Curriculum Policy and Standards)" userId="0b324ebd-65ba-428b-adc2-e3fc2a9aab37" providerId="ADAL" clId="{3EFAA23E-B294-4500-A742-2AFE13C9C57E}" dt="2022-02-16T05:39:39.833" v="19"/>
        <pc:sldMkLst>
          <pc:docMk/>
          <pc:sldMk cId="1907174661" sldId="325"/>
        </pc:sldMkLst>
      </pc:sldChg>
      <pc:sldChg chg="delCm">
        <pc:chgData name="Ballantyne, Meegan (Curriculum Policy and Standards)" userId="0b324ebd-65ba-428b-adc2-e3fc2a9aab37" providerId="ADAL" clId="{3EFAA23E-B294-4500-A742-2AFE13C9C57E}" dt="2022-02-16T05:38:42.783" v="14"/>
        <pc:sldMkLst>
          <pc:docMk/>
          <pc:sldMk cId="864594485" sldId="326"/>
        </pc:sldMkLst>
      </pc:sldChg>
    </pc:docChg>
  </pc:docChgLst>
  <pc:docChgLst>
    <pc:chgData name="Haynes, Christine (Curriculum Policy and Standards)" userId="2dd8b7cc-5a2d-458d-ba77-577fb585e483" providerId="ADAL" clId="{619C0242-7415-436E-9F01-6E2A3E68EFC6}"/>
    <pc:docChg chg="undo redo custSel modSld">
      <pc:chgData name="Haynes, Christine (Curriculum Policy and Standards)" userId="2dd8b7cc-5a2d-458d-ba77-577fb585e483" providerId="ADAL" clId="{619C0242-7415-436E-9F01-6E2A3E68EFC6}" dt="2022-01-28T03:45:40.076" v="70"/>
      <pc:docMkLst>
        <pc:docMk/>
      </pc:docMkLst>
      <pc:sldChg chg="modSp mod">
        <pc:chgData name="Haynes, Christine (Curriculum Policy and Standards)" userId="2dd8b7cc-5a2d-458d-ba77-577fb585e483" providerId="ADAL" clId="{619C0242-7415-436E-9F01-6E2A3E68EFC6}" dt="2022-01-28T03:35:41.065" v="3" actId="1076"/>
        <pc:sldMkLst>
          <pc:docMk/>
          <pc:sldMk cId="2213450308" sldId="264"/>
        </pc:sldMkLst>
        <pc:picChg chg="mod">
          <ac:chgData name="Haynes, Christine (Curriculum Policy and Standards)" userId="2dd8b7cc-5a2d-458d-ba77-577fb585e483" providerId="ADAL" clId="{619C0242-7415-436E-9F01-6E2A3E68EFC6}" dt="2022-01-28T03:35:41.065" v="3" actId="1076"/>
          <ac:picMkLst>
            <pc:docMk/>
            <pc:sldMk cId="2213450308" sldId="264"/>
            <ac:picMk id="3" creationId="{4BAF1510-AFD3-4CB9-8713-DC082DBE4AED}"/>
          </ac:picMkLst>
        </pc:picChg>
      </pc:sldChg>
      <pc:sldChg chg="modSp mod addCm">
        <pc:chgData name="Haynes, Christine (Curriculum Policy and Standards)" userId="2dd8b7cc-5a2d-458d-ba77-577fb585e483" providerId="ADAL" clId="{619C0242-7415-436E-9F01-6E2A3E68EFC6}" dt="2022-01-28T03:38:20.305" v="39"/>
        <pc:sldMkLst>
          <pc:docMk/>
          <pc:sldMk cId="3641841233" sldId="268"/>
        </pc:sldMkLst>
        <pc:spChg chg="mod">
          <ac:chgData name="Haynes, Christine (Curriculum Policy and Standards)" userId="2dd8b7cc-5a2d-458d-ba77-577fb585e483" providerId="ADAL" clId="{619C0242-7415-436E-9F01-6E2A3E68EFC6}" dt="2022-01-28T03:37:01.527" v="38" actId="20577"/>
          <ac:spMkLst>
            <pc:docMk/>
            <pc:sldMk cId="3641841233" sldId="268"/>
            <ac:spMk id="4" creationId="{D0697118-CD2B-4676-8ECA-E66DE8A5AE4A}"/>
          </ac:spMkLst>
        </pc:spChg>
      </pc:sldChg>
      <pc:sldChg chg="modSp mod">
        <pc:chgData name="Haynes, Christine (Curriculum Policy and Standards)" userId="2dd8b7cc-5a2d-458d-ba77-577fb585e483" providerId="ADAL" clId="{619C0242-7415-436E-9F01-6E2A3E68EFC6}" dt="2022-01-28T03:35:45.716" v="4" actId="1076"/>
        <pc:sldMkLst>
          <pc:docMk/>
          <pc:sldMk cId="3271941629" sldId="269"/>
        </pc:sldMkLst>
        <pc:picChg chg="mod">
          <ac:chgData name="Haynes, Christine (Curriculum Policy and Standards)" userId="2dd8b7cc-5a2d-458d-ba77-577fb585e483" providerId="ADAL" clId="{619C0242-7415-436E-9F01-6E2A3E68EFC6}" dt="2022-01-28T03:35:45.716" v="4" actId="1076"/>
          <ac:picMkLst>
            <pc:docMk/>
            <pc:sldMk cId="3271941629" sldId="269"/>
            <ac:picMk id="6" creationId="{E369C903-8169-4408-A462-197691824F0A}"/>
          </ac:picMkLst>
        </pc:picChg>
      </pc:sldChg>
      <pc:sldChg chg="modSp mod">
        <pc:chgData name="Haynes, Christine (Curriculum Policy and Standards)" userId="2dd8b7cc-5a2d-458d-ba77-577fb585e483" providerId="ADAL" clId="{619C0242-7415-436E-9F01-6E2A3E68EFC6}" dt="2022-01-28T03:42:36.503" v="66" actId="20577"/>
        <pc:sldMkLst>
          <pc:docMk/>
          <pc:sldMk cId="1690491051" sldId="270"/>
        </pc:sldMkLst>
        <pc:spChg chg="mod">
          <ac:chgData name="Haynes, Christine (Curriculum Policy and Standards)" userId="2dd8b7cc-5a2d-458d-ba77-577fb585e483" providerId="ADAL" clId="{619C0242-7415-436E-9F01-6E2A3E68EFC6}" dt="2022-01-28T03:42:36.503" v="66" actId="20577"/>
          <ac:spMkLst>
            <pc:docMk/>
            <pc:sldMk cId="1690491051" sldId="270"/>
            <ac:spMk id="2" creationId="{9C8D727A-6CAF-456E-B3A9-979F490CC112}"/>
          </ac:spMkLst>
        </pc:spChg>
        <pc:picChg chg="mod">
          <ac:chgData name="Haynes, Christine (Curriculum Policy and Standards)" userId="2dd8b7cc-5a2d-458d-ba77-577fb585e483" providerId="ADAL" clId="{619C0242-7415-436E-9F01-6E2A3E68EFC6}" dt="2022-01-28T03:36:25.919" v="10" actId="1036"/>
          <ac:picMkLst>
            <pc:docMk/>
            <pc:sldMk cId="1690491051" sldId="270"/>
            <ac:picMk id="5" creationId="{C81696F9-C41D-4542-8A01-EF0B15D3295E}"/>
          </ac:picMkLst>
        </pc:picChg>
      </pc:sldChg>
      <pc:sldChg chg="modSp mod">
        <pc:chgData name="Haynes, Christine (Curriculum Policy and Standards)" userId="2dd8b7cc-5a2d-458d-ba77-577fb585e483" providerId="ADAL" clId="{619C0242-7415-436E-9F01-6E2A3E68EFC6}" dt="2022-01-28T03:39:36.190" v="44" actId="14100"/>
        <pc:sldMkLst>
          <pc:docMk/>
          <pc:sldMk cId="3283851412" sldId="302"/>
        </pc:sldMkLst>
        <pc:spChg chg="mod">
          <ac:chgData name="Haynes, Christine (Curriculum Policy and Standards)" userId="2dd8b7cc-5a2d-458d-ba77-577fb585e483" providerId="ADAL" clId="{619C0242-7415-436E-9F01-6E2A3E68EFC6}" dt="2022-01-28T03:39:36.190" v="44" actId="14100"/>
          <ac:spMkLst>
            <pc:docMk/>
            <pc:sldMk cId="3283851412" sldId="302"/>
            <ac:spMk id="12" creationId="{C788DC3C-30E1-4D74-94BD-64231C37EF44}"/>
          </ac:spMkLst>
        </pc:spChg>
        <pc:picChg chg="mod">
          <ac:chgData name="Haynes, Christine (Curriculum Policy and Standards)" userId="2dd8b7cc-5a2d-458d-ba77-577fb585e483" providerId="ADAL" clId="{619C0242-7415-436E-9F01-6E2A3E68EFC6}" dt="2022-01-28T03:35:58.162" v="5" actId="1076"/>
          <ac:picMkLst>
            <pc:docMk/>
            <pc:sldMk cId="3283851412" sldId="302"/>
            <ac:picMk id="18" creationId="{9529A804-F600-409A-A1FF-CB8C948500F0}"/>
          </ac:picMkLst>
        </pc:picChg>
      </pc:sldChg>
      <pc:sldChg chg="modSp mod addCm">
        <pc:chgData name="Haynes, Christine (Curriculum Policy and Standards)" userId="2dd8b7cc-5a2d-458d-ba77-577fb585e483" providerId="ADAL" clId="{619C0242-7415-436E-9F01-6E2A3E68EFC6}" dt="2022-01-28T03:39:25.056" v="43"/>
        <pc:sldMkLst>
          <pc:docMk/>
          <pc:sldMk cId="129043898" sldId="303"/>
        </pc:sldMkLst>
        <pc:spChg chg="mod">
          <ac:chgData name="Haynes, Christine (Curriculum Policy and Standards)" userId="2dd8b7cc-5a2d-458d-ba77-577fb585e483" providerId="ADAL" clId="{619C0242-7415-436E-9F01-6E2A3E68EFC6}" dt="2022-01-28T03:38:56.517" v="42" actId="12788"/>
          <ac:spMkLst>
            <pc:docMk/>
            <pc:sldMk cId="129043898" sldId="303"/>
            <ac:spMk id="3" creationId="{8C969C8E-A305-4047-8CA8-A12F84B6ADEF}"/>
          </ac:spMkLst>
        </pc:spChg>
        <pc:spChg chg="mod">
          <ac:chgData name="Haynes, Christine (Curriculum Policy and Standards)" userId="2dd8b7cc-5a2d-458d-ba77-577fb585e483" providerId="ADAL" clId="{619C0242-7415-436E-9F01-6E2A3E68EFC6}" dt="2022-01-28T03:38:56.517" v="42" actId="12788"/>
          <ac:spMkLst>
            <pc:docMk/>
            <pc:sldMk cId="129043898" sldId="303"/>
            <ac:spMk id="5" creationId="{AB1A4694-6E73-4D95-8AFF-B089C97C355E}"/>
          </ac:spMkLst>
        </pc:spChg>
        <pc:spChg chg="mod">
          <ac:chgData name="Haynes, Christine (Curriculum Policy and Standards)" userId="2dd8b7cc-5a2d-458d-ba77-577fb585e483" providerId="ADAL" clId="{619C0242-7415-436E-9F01-6E2A3E68EFC6}" dt="2022-01-28T03:38:56.517" v="42" actId="12788"/>
          <ac:spMkLst>
            <pc:docMk/>
            <pc:sldMk cId="129043898" sldId="303"/>
            <ac:spMk id="6" creationId="{0B8DA284-02AE-444B-955C-F5DBC83F89F5}"/>
          </ac:spMkLst>
        </pc:spChg>
      </pc:sldChg>
      <pc:sldChg chg="addSp delSp modSp mod addCm">
        <pc:chgData name="Haynes, Christine (Curriculum Policy and Standards)" userId="2dd8b7cc-5a2d-458d-ba77-577fb585e483" providerId="ADAL" clId="{619C0242-7415-436E-9F01-6E2A3E68EFC6}" dt="2022-01-28T03:40:10.131" v="47"/>
        <pc:sldMkLst>
          <pc:docMk/>
          <pc:sldMk cId="2426018616" sldId="305"/>
        </pc:sldMkLst>
        <pc:spChg chg="del">
          <ac:chgData name="Haynes, Christine (Curriculum Policy and Standards)" userId="2dd8b7cc-5a2d-458d-ba77-577fb585e483" providerId="ADAL" clId="{619C0242-7415-436E-9F01-6E2A3E68EFC6}" dt="2022-01-28T03:39:48.277" v="45" actId="478"/>
          <ac:spMkLst>
            <pc:docMk/>
            <pc:sldMk cId="2426018616" sldId="305"/>
            <ac:spMk id="7" creationId="{20C04B79-E98C-4A91-A2B3-03FAF0F9752F}"/>
          </ac:spMkLst>
        </pc:spChg>
        <pc:spChg chg="add mod">
          <ac:chgData name="Haynes, Christine (Curriculum Policy and Standards)" userId="2dd8b7cc-5a2d-458d-ba77-577fb585e483" providerId="ADAL" clId="{619C0242-7415-436E-9F01-6E2A3E68EFC6}" dt="2022-01-28T03:39:52.636" v="46"/>
          <ac:spMkLst>
            <pc:docMk/>
            <pc:sldMk cId="2426018616" sldId="305"/>
            <ac:spMk id="8" creationId="{341F2E97-03B4-48C6-8876-0CF2267CFD76}"/>
          </ac:spMkLst>
        </pc:spChg>
      </pc:sldChg>
      <pc:sldChg chg="modSp mod">
        <pc:chgData name="Haynes, Christine (Curriculum Policy and Standards)" userId="2dd8b7cc-5a2d-458d-ba77-577fb585e483" providerId="ADAL" clId="{619C0242-7415-436E-9F01-6E2A3E68EFC6}" dt="2022-01-28T03:36:09.562" v="6" actId="1076"/>
        <pc:sldMkLst>
          <pc:docMk/>
          <pc:sldMk cId="2243735775" sldId="306"/>
        </pc:sldMkLst>
        <pc:picChg chg="mod">
          <ac:chgData name="Haynes, Christine (Curriculum Policy and Standards)" userId="2dd8b7cc-5a2d-458d-ba77-577fb585e483" providerId="ADAL" clId="{619C0242-7415-436E-9F01-6E2A3E68EFC6}" dt="2022-01-28T03:36:09.562" v="6" actId="1076"/>
          <ac:picMkLst>
            <pc:docMk/>
            <pc:sldMk cId="2243735775" sldId="306"/>
            <ac:picMk id="6" creationId="{698F6DFF-4250-4409-8607-4F99F85FBE2D}"/>
          </ac:picMkLst>
        </pc:picChg>
      </pc:sldChg>
      <pc:sldChg chg="modSp mod">
        <pc:chgData name="Haynes, Christine (Curriculum Policy and Standards)" userId="2dd8b7cc-5a2d-458d-ba77-577fb585e483" providerId="ADAL" clId="{619C0242-7415-436E-9F01-6E2A3E68EFC6}" dt="2022-01-28T03:36:34.956" v="12" actId="1076"/>
        <pc:sldMkLst>
          <pc:docMk/>
          <pc:sldMk cId="2252461149" sldId="307"/>
        </pc:sldMkLst>
        <pc:picChg chg="mod">
          <ac:chgData name="Haynes, Christine (Curriculum Policy and Standards)" userId="2dd8b7cc-5a2d-458d-ba77-577fb585e483" providerId="ADAL" clId="{619C0242-7415-436E-9F01-6E2A3E68EFC6}" dt="2022-01-28T03:36:34.956" v="12" actId="1076"/>
          <ac:picMkLst>
            <pc:docMk/>
            <pc:sldMk cId="2252461149" sldId="307"/>
            <ac:picMk id="6" creationId="{F3FAFC53-5D42-42AE-8B8E-A99DB2B03CE9}"/>
          </ac:picMkLst>
        </pc:picChg>
      </pc:sldChg>
      <pc:sldChg chg="modSp mod">
        <pc:chgData name="Haynes, Christine (Curriculum Policy and Standards)" userId="2dd8b7cc-5a2d-458d-ba77-577fb585e483" providerId="ADAL" clId="{619C0242-7415-436E-9F01-6E2A3E68EFC6}" dt="2022-01-28T03:35:32.860" v="2" actId="1076"/>
        <pc:sldMkLst>
          <pc:docMk/>
          <pc:sldMk cId="4165224059" sldId="308"/>
        </pc:sldMkLst>
        <pc:picChg chg="mod">
          <ac:chgData name="Haynes, Christine (Curriculum Policy and Standards)" userId="2dd8b7cc-5a2d-458d-ba77-577fb585e483" providerId="ADAL" clId="{619C0242-7415-436E-9F01-6E2A3E68EFC6}" dt="2022-01-28T03:35:32.860" v="2" actId="1076"/>
          <ac:picMkLst>
            <pc:docMk/>
            <pc:sldMk cId="4165224059" sldId="308"/>
            <ac:picMk id="5" creationId="{BDD1E23A-65E4-4A96-B46A-31B442CB0F81}"/>
          </ac:picMkLst>
        </pc:picChg>
      </pc:sldChg>
      <pc:sldChg chg="modSp mod">
        <pc:chgData name="Haynes, Christine (Curriculum Policy and Standards)" userId="2dd8b7cc-5a2d-458d-ba77-577fb585e483" providerId="ADAL" clId="{619C0242-7415-436E-9F01-6E2A3E68EFC6}" dt="2022-01-28T03:36:31.071" v="11" actId="1076"/>
        <pc:sldMkLst>
          <pc:docMk/>
          <pc:sldMk cId="3790429979" sldId="309"/>
        </pc:sldMkLst>
        <pc:picChg chg="mod">
          <ac:chgData name="Haynes, Christine (Curriculum Policy and Standards)" userId="2dd8b7cc-5a2d-458d-ba77-577fb585e483" providerId="ADAL" clId="{619C0242-7415-436E-9F01-6E2A3E68EFC6}" dt="2022-01-28T03:36:31.071" v="11" actId="1076"/>
          <ac:picMkLst>
            <pc:docMk/>
            <pc:sldMk cId="3790429979" sldId="309"/>
            <ac:picMk id="11" creationId="{CACF5165-F26C-4202-897D-2573F1E2C6D7}"/>
          </ac:picMkLst>
        </pc:picChg>
      </pc:sldChg>
      <pc:sldChg chg="modSp mod">
        <pc:chgData name="Haynes, Christine (Curriculum Policy and Standards)" userId="2dd8b7cc-5a2d-458d-ba77-577fb585e483" providerId="ADAL" clId="{619C0242-7415-436E-9F01-6E2A3E68EFC6}" dt="2022-01-28T03:42:32.706" v="64" actId="20577"/>
        <pc:sldMkLst>
          <pc:docMk/>
          <pc:sldMk cId="3318635728" sldId="310"/>
        </pc:sldMkLst>
        <pc:spChg chg="mod">
          <ac:chgData name="Haynes, Christine (Curriculum Policy and Standards)" userId="2dd8b7cc-5a2d-458d-ba77-577fb585e483" providerId="ADAL" clId="{619C0242-7415-436E-9F01-6E2A3E68EFC6}" dt="2022-01-28T03:42:32.706" v="64" actId="20577"/>
          <ac:spMkLst>
            <pc:docMk/>
            <pc:sldMk cId="3318635728" sldId="310"/>
            <ac:spMk id="6" creationId="{9BBB08DA-8301-45FB-A2BE-EEA85F32575F}"/>
          </ac:spMkLst>
        </pc:spChg>
        <pc:picChg chg="mod">
          <ac:chgData name="Haynes, Christine (Curriculum Policy and Standards)" userId="2dd8b7cc-5a2d-458d-ba77-577fb585e483" providerId="ADAL" clId="{619C0242-7415-436E-9F01-6E2A3E68EFC6}" dt="2022-01-28T03:36:40.145" v="13" actId="1076"/>
          <ac:picMkLst>
            <pc:docMk/>
            <pc:sldMk cId="3318635728" sldId="310"/>
            <ac:picMk id="7" creationId="{CDB5746F-A46C-4FA0-9DFA-B0374C5703B6}"/>
          </ac:picMkLst>
        </pc:picChg>
      </pc:sldChg>
      <pc:sldChg chg="modSp mod addCm">
        <pc:chgData name="Haynes, Christine (Curriculum Policy and Standards)" userId="2dd8b7cc-5a2d-458d-ba77-577fb585e483" providerId="ADAL" clId="{619C0242-7415-436E-9F01-6E2A3E68EFC6}" dt="2022-01-28T03:45:40.076" v="70"/>
        <pc:sldMkLst>
          <pc:docMk/>
          <pc:sldMk cId="1907174661" sldId="325"/>
        </pc:sldMkLst>
        <pc:graphicFrameChg chg="modGraphic">
          <ac:chgData name="Haynes, Christine (Curriculum Policy and Standards)" userId="2dd8b7cc-5a2d-458d-ba77-577fb585e483" providerId="ADAL" clId="{619C0242-7415-436E-9F01-6E2A3E68EFC6}" dt="2022-01-28T03:43:50.062" v="69" actId="2711"/>
          <ac:graphicFrameMkLst>
            <pc:docMk/>
            <pc:sldMk cId="1907174661" sldId="325"/>
            <ac:graphicFrameMk id="2" creationId="{DAFBFA90-15C4-4809-89D7-87780F330D1A}"/>
          </ac:graphicFrameMkLst>
        </pc:graphicFrameChg>
        <pc:picChg chg="mod">
          <ac:chgData name="Haynes, Christine (Curriculum Policy and Standards)" userId="2dd8b7cc-5a2d-458d-ba77-577fb585e483" providerId="ADAL" clId="{619C0242-7415-436E-9F01-6E2A3E68EFC6}" dt="2022-01-28T03:36:43.373" v="14" actId="1076"/>
          <ac:picMkLst>
            <pc:docMk/>
            <pc:sldMk cId="1907174661" sldId="325"/>
            <ac:picMk id="3" creationId="{BFACDACD-31AF-4D6C-913B-891F8A6C7D2F}"/>
          </ac:picMkLst>
        </pc:picChg>
      </pc:sldChg>
      <pc:sldChg chg="modSp mod addCm">
        <pc:chgData name="Haynes, Christine (Curriculum Policy and Standards)" userId="2dd8b7cc-5a2d-458d-ba77-577fb585e483" providerId="ADAL" clId="{619C0242-7415-436E-9F01-6E2A3E68EFC6}" dt="2022-01-28T03:41:06.715" v="48"/>
        <pc:sldMkLst>
          <pc:docMk/>
          <pc:sldMk cId="864594485" sldId="326"/>
        </pc:sldMkLst>
        <pc:picChg chg="mod">
          <ac:chgData name="Haynes, Christine (Curriculum Policy and Standards)" userId="2dd8b7cc-5a2d-458d-ba77-577fb585e483" providerId="ADAL" clId="{619C0242-7415-436E-9F01-6E2A3E68EFC6}" dt="2022-01-28T03:36:14.015" v="7" actId="1076"/>
          <ac:picMkLst>
            <pc:docMk/>
            <pc:sldMk cId="864594485" sldId="326"/>
            <ac:picMk id="10" creationId="{F64BE879-4D30-495E-970F-FAA512971B44}"/>
          </ac:picMkLst>
        </pc:picChg>
      </pc:sldChg>
    </pc:docChg>
  </pc:docChgLst>
  <pc:docChgLst>
    <pc:chgData name="Allen, Vanessa (Curriculum Policy and Standards)" userId="S::vanessa.allen393@schools.sa.edu.au::a5409d31-2dcc-4354-b161-2a2b8f17e769" providerId="AD" clId="Web-{CBADA9A3-6C6F-4331-ABD2-FC585D337F9C}"/>
    <pc:docChg chg="modSld">
      <pc:chgData name="Allen, Vanessa (Curriculum Policy and Standards)" userId="S::vanessa.allen393@schools.sa.edu.au::a5409d31-2dcc-4354-b161-2a2b8f17e769" providerId="AD" clId="Web-{CBADA9A3-6C6F-4331-ABD2-FC585D337F9C}" dt="2022-01-27T23:16:24.274" v="51" actId="20577"/>
      <pc:docMkLst>
        <pc:docMk/>
      </pc:docMkLst>
      <pc:sldChg chg="addSp delSp modSp">
        <pc:chgData name="Allen, Vanessa (Curriculum Policy and Standards)" userId="S::vanessa.allen393@schools.sa.edu.au::a5409d31-2dcc-4354-b161-2a2b8f17e769" providerId="AD" clId="Web-{CBADA9A3-6C6F-4331-ABD2-FC585D337F9C}" dt="2022-01-27T23:16:24.274" v="51" actId="20577"/>
        <pc:sldMkLst>
          <pc:docMk/>
          <pc:sldMk cId="3283851412" sldId="302"/>
        </pc:sldMkLst>
        <pc:spChg chg="del mod">
          <ac:chgData name="Allen, Vanessa (Curriculum Policy and Standards)" userId="S::vanessa.allen393@schools.sa.edu.au::a5409d31-2dcc-4354-b161-2a2b8f17e769" providerId="AD" clId="Web-{CBADA9A3-6C6F-4331-ABD2-FC585D337F9C}" dt="2022-01-27T23:14:06.115" v="43"/>
          <ac:spMkLst>
            <pc:docMk/>
            <pc:sldMk cId="3283851412" sldId="302"/>
            <ac:spMk id="2" creationId="{72448960-C33F-4257-A5F1-9428A140199E}"/>
          </ac:spMkLst>
        </pc:spChg>
        <pc:spChg chg="add mod">
          <ac:chgData name="Allen, Vanessa (Curriculum Policy and Standards)" userId="S::vanessa.allen393@schools.sa.edu.au::a5409d31-2dcc-4354-b161-2a2b8f17e769" providerId="AD" clId="Web-{CBADA9A3-6C6F-4331-ABD2-FC585D337F9C}" dt="2022-01-27T23:16:24.274" v="51" actId="20577"/>
          <ac:spMkLst>
            <pc:docMk/>
            <pc:sldMk cId="3283851412" sldId="302"/>
            <ac:spMk id="3" creationId="{B27089D8-DD8A-49B0-951B-3768CBD17573}"/>
          </ac:spMkLst>
        </pc:spChg>
      </pc:sldChg>
    </pc:docChg>
  </pc:docChgLst>
  <pc:docChgLst>
    <pc:chgData name="Eadsforth, Kate (Curriculum Support)" userId="d045bf09-5a30-4360-820d-5c06f23fa1ea" providerId="ADAL" clId="{CA475C27-8E6F-49CE-AAD4-75D9BF6C4E5A}"/>
    <pc:docChg chg="modSld">
      <pc:chgData name="Eadsforth, Kate (Curriculum Support)" userId="d045bf09-5a30-4360-820d-5c06f23fa1ea" providerId="ADAL" clId="{CA475C27-8E6F-49CE-AAD4-75D9BF6C4E5A}" dt="2022-02-22T03:42:23.572" v="0" actId="1076"/>
      <pc:docMkLst>
        <pc:docMk/>
      </pc:docMkLst>
      <pc:sldChg chg="modSp mod">
        <pc:chgData name="Eadsforth, Kate (Curriculum Support)" userId="d045bf09-5a30-4360-820d-5c06f23fa1ea" providerId="ADAL" clId="{CA475C27-8E6F-49CE-AAD4-75D9BF6C4E5A}" dt="2022-02-22T03:42:23.572" v="0" actId="1076"/>
        <pc:sldMkLst>
          <pc:docMk/>
          <pc:sldMk cId="1907174661" sldId="325"/>
        </pc:sldMkLst>
        <pc:spChg chg="mod">
          <ac:chgData name="Eadsforth, Kate (Curriculum Support)" userId="d045bf09-5a30-4360-820d-5c06f23fa1ea" providerId="ADAL" clId="{CA475C27-8E6F-49CE-AAD4-75D9BF6C4E5A}" dt="2022-02-22T03:42:23.572" v="0" actId="1076"/>
          <ac:spMkLst>
            <pc:docMk/>
            <pc:sldMk cId="1907174661" sldId="325"/>
            <ac:spMk id="5" creationId="{67BB8B80-B2E5-46C8-BA83-35955DA182DD}"/>
          </ac:spMkLst>
        </pc:spChg>
      </pc:sldChg>
    </pc:docChg>
  </pc:docChgLst>
  <pc:docChgLst>
    <pc:chgData name="Cameron, Bobbie (Curriculum Support)" userId="273e4fb3-4438-4622-8b19-2a0637be6483" providerId="ADAL" clId="{55445627-5DD1-4D18-A258-41486C0ECD8D}"/>
    <pc:docChg chg="undo custSel addSld delSld modSld">
      <pc:chgData name="Cameron, Bobbie (Curriculum Support)" userId="273e4fb3-4438-4622-8b19-2a0637be6483" providerId="ADAL" clId="{55445627-5DD1-4D18-A258-41486C0ECD8D}" dt="2022-01-28T05:07:31.125" v="539" actId="47"/>
      <pc:docMkLst>
        <pc:docMk/>
      </pc:docMkLst>
      <pc:sldChg chg="addSp delSp modSp mod">
        <pc:chgData name="Cameron, Bobbie (Curriculum Support)" userId="273e4fb3-4438-4622-8b19-2a0637be6483" providerId="ADAL" clId="{55445627-5DD1-4D18-A258-41486C0ECD8D}" dt="2022-01-27T23:41:11.833" v="192" actId="478"/>
        <pc:sldMkLst>
          <pc:docMk/>
          <pc:sldMk cId="2243735775" sldId="306"/>
        </pc:sldMkLst>
        <pc:spChg chg="add del mod">
          <ac:chgData name="Cameron, Bobbie (Curriculum Support)" userId="273e4fb3-4438-4622-8b19-2a0637be6483" providerId="ADAL" clId="{55445627-5DD1-4D18-A258-41486C0ECD8D}" dt="2022-01-27T23:41:11.833" v="192" actId="478"/>
          <ac:spMkLst>
            <pc:docMk/>
            <pc:sldMk cId="2243735775" sldId="306"/>
            <ac:spMk id="8" creationId="{C7932869-B988-416F-8C6A-3742AA4ECF33}"/>
          </ac:spMkLst>
        </pc:spChg>
        <pc:spChg chg="add mod">
          <ac:chgData name="Cameron, Bobbie (Curriculum Support)" userId="273e4fb3-4438-4622-8b19-2a0637be6483" providerId="ADAL" clId="{55445627-5DD1-4D18-A258-41486C0ECD8D}" dt="2022-01-27T23:40:25.394" v="189"/>
          <ac:spMkLst>
            <pc:docMk/>
            <pc:sldMk cId="2243735775" sldId="306"/>
            <ac:spMk id="9" creationId="{448456DA-99F1-427C-97E4-7866F4172F85}"/>
          </ac:spMkLst>
        </pc:spChg>
      </pc:sldChg>
      <pc:sldChg chg="addSp delSp mod">
        <pc:chgData name="Cameron, Bobbie (Curriculum Support)" userId="273e4fb3-4438-4622-8b19-2a0637be6483" providerId="ADAL" clId="{55445627-5DD1-4D18-A258-41486C0ECD8D}" dt="2022-01-28T05:05:01.576" v="423" actId="22"/>
        <pc:sldMkLst>
          <pc:docMk/>
          <pc:sldMk cId="4165224059" sldId="308"/>
        </pc:sldMkLst>
        <pc:spChg chg="add del">
          <ac:chgData name="Cameron, Bobbie (Curriculum Support)" userId="273e4fb3-4438-4622-8b19-2a0637be6483" providerId="ADAL" clId="{55445627-5DD1-4D18-A258-41486C0ECD8D}" dt="2022-01-28T05:04:57.550" v="421" actId="22"/>
          <ac:spMkLst>
            <pc:docMk/>
            <pc:sldMk cId="4165224059" sldId="308"/>
            <ac:spMk id="6" creationId="{371D3449-E18F-4FAA-AEDC-79E3DE6B3683}"/>
          </ac:spMkLst>
        </pc:spChg>
        <pc:spChg chg="add del">
          <ac:chgData name="Cameron, Bobbie (Curriculum Support)" userId="273e4fb3-4438-4622-8b19-2a0637be6483" providerId="ADAL" clId="{55445627-5DD1-4D18-A258-41486C0ECD8D}" dt="2022-01-28T05:05:01.576" v="423" actId="22"/>
          <ac:spMkLst>
            <pc:docMk/>
            <pc:sldMk cId="4165224059" sldId="308"/>
            <ac:spMk id="8" creationId="{E26D4478-C6FD-4BB1-8A62-27874D01D9D5}"/>
          </ac:spMkLst>
        </pc:spChg>
      </pc:sldChg>
      <pc:sldChg chg="modSp del mod">
        <pc:chgData name="Cameron, Bobbie (Curriculum Support)" userId="273e4fb3-4438-4622-8b19-2a0637be6483" providerId="ADAL" clId="{55445627-5DD1-4D18-A258-41486C0ECD8D}" dt="2022-01-28T05:07:31.125" v="539" actId="47"/>
        <pc:sldMkLst>
          <pc:docMk/>
          <pc:sldMk cId="3318635728" sldId="310"/>
        </pc:sldMkLst>
        <pc:spChg chg="mod">
          <ac:chgData name="Cameron, Bobbie (Curriculum Support)" userId="273e4fb3-4438-4622-8b19-2a0637be6483" providerId="ADAL" clId="{55445627-5DD1-4D18-A258-41486C0ECD8D}" dt="2022-01-28T05:06:54.013" v="538" actId="122"/>
          <ac:spMkLst>
            <pc:docMk/>
            <pc:sldMk cId="3318635728" sldId="310"/>
            <ac:spMk id="2" creationId="{9C8D727A-6CAF-456E-B3A9-979F490CC112}"/>
          </ac:spMkLst>
        </pc:spChg>
        <pc:spChg chg="mod">
          <ac:chgData name="Cameron, Bobbie (Curriculum Support)" userId="273e4fb3-4438-4622-8b19-2a0637be6483" providerId="ADAL" clId="{55445627-5DD1-4D18-A258-41486C0ECD8D}" dt="2022-01-28T05:06:48.222" v="535" actId="1076"/>
          <ac:spMkLst>
            <pc:docMk/>
            <pc:sldMk cId="3318635728" sldId="310"/>
            <ac:spMk id="6" creationId="{9BBB08DA-8301-45FB-A2BE-EEA85F32575F}"/>
          </ac:spMkLst>
        </pc:spChg>
      </pc:sldChg>
      <pc:sldChg chg="modSp mod modAnim">
        <pc:chgData name="Cameron, Bobbie (Curriculum Support)" userId="273e4fb3-4438-4622-8b19-2a0637be6483" providerId="ADAL" clId="{55445627-5DD1-4D18-A258-41486C0ECD8D}" dt="2022-01-27T23:48:32.624" v="395" actId="20577"/>
        <pc:sldMkLst>
          <pc:docMk/>
          <pc:sldMk cId="1907174661" sldId="325"/>
        </pc:sldMkLst>
        <pc:graphicFrameChg chg="mod modGraphic">
          <ac:chgData name="Cameron, Bobbie (Curriculum Support)" userId="273e4fb3-4438-4622-8b19-2a0637be6483" providerId="ADAL" clId="{55445627-5DD1-4D18-A258-41486C0ECD8D}" dt="2022-01-27T23:48:32.624" v="395" actId="20577"/>
          <ac:graphicFrameMkLst>
            <pc:docMk/>
            <pc:sldMk cId="1907174661" sldId="325"/>
            <ac:graphicFrameMk id="2" creationId="{DAFBFA90-15C4-4809-89D7-87780F330D1A}"/>
          </ac:graphicFrameMkLst>
        </pc:graphicFrameChg>
        <pc:picChg chg="mod">
          <ac:chgData name="Cameron, Bobbie (Curriculum Support)" userId="273e4fb3-4438-4622-8b19-2a0637be6483" providerId="ADAL" clId="{55445627-5DD1-4D18-A258-41486C0ECD8D}" dt="2022-01-27T23:48:15.588" v="392" actId="1076"/>
          <ac:picMkLst>
            <pc:docMk/>
            <pc:sldMk cId="1907174661" sldId="325"/>
            <ac:picMk id="3" creationId="{BFACDACD-31AF-4D6C-913B-891F8A6C7D2F}"/>
          </ac:picMkLst>
        </pc:picChg>
      </pc:sldChg>
      <pc:sldChg chg="addSp delSp modSp add mod delAnim modAnim modCm">
        <pc:chgData name="Cameron, Bobbie (Curriculum Support)" userId="273e4fb3-4438-4622-8b19-2a0637be6483" providerId="ADAL" clId="{55445627-5DD1-4D18-A258-41486C0ECD8D}" dt="2022-01-28T05:05:14.882" v="425" actId="20577"/>
        <pc:sldMkLst>
          <pc:docMk/>
          <pc:sldMk cId="864594485" sldId="326"/>
        </pc:sldMkLst>
        <pc:spChg chg="del">
          <ac:chgData name="Cameron, Bobbie (Curriculum Support)" userId="273e4fb3-4438-4622-8b19-2a0637be6483" providerId="ADAL" clId="{55445627-5DD1-4D18-A258-41486C0ECD8D}" dt="2022-01-27T23:41:22.304" v="197" actId="478"/>
          <ac:spMkLst>
            <pc:docMk/>
            <pc:sldMk cId="864594485" sldId="326"/>
            <ac:spMk id="3" creationId="{5C7718F3-0EE2-4636-9375-41504C605CDE}"/>
          </ac:spMkLst>
        </pc:spChg>
        <pc:spChg chg="del">
          <ac:chgData name="Cameron, Bobbie (Curriculum Support)" userId="273e4fb3-4438-4622-8b19-2a0637be6483" providerId="ADAL" clId="{55445627-5DD1-4D18-A258-41486C0ECD8D}" dt="2022-01-27T23:41:26.212" v="199" actId="478"/>
          <ac:spMkLst>
            <pc:docMk/>
            <pc:sldMk cId="864594485" sldId="326"/>
            <ac:spMk id="4" creationId="{E831C40F-795F-449B-992A-355D6DF8A3DC}"/>
          </ac:spMkLst>
        </pc:spChg>
        <pc:spChg chg="del">
          <ac:chgData name="Cameron, Bobbie (Curriculum Support)" userId="273e4fb3-4438-4622-8b19-2a0637be6483" providerId="ADAL" clId="{55445627-5DD1-4D18-A258-41486C0ECD8D}" dt="2022-01-27T23:41:24.610" v="198" actId="478"/>
          <ac:spMkLst>
            <pc:docMk/>
            <pc:sldMk cId="864594485" sldId="326"/>
            <ac:spMk id="5" creationId="{BA8263BE-3E8B-45DB-9384-EF46FC8F673D}"/>
          </ac:spMkLst>
        </pc:spChg>
        <pc:spChg chg="del mod">
          <ac:chgData name="Cameron, Bobbie (Curriculum Support)" userId="273e4fb3-4438-4622-8b19-2a0637be6483" providerId="ADAL" clId="{55445627-5DD1-4D18-A258-41486C0ECD8D}" dt="2022-01-27T23:41:20.807" v="196" actId="478"/>
          <ac:spMkLst>
            <pc:docMk/>
            <pc:sldMk cId="864594485" sldId="326"/>
            <ac:spMk id="7" creationId="{E309A5B6-0E4E-492F-BAE1-013A0EF0641D}"/>
          </ac:spMkLst>
        </pc:spChg>
        <pc:spChg chg="add mod">
          <ac:chgData name="Cameron, Bobbie (Curriculum Support)" userId="273e4fb3-4438-4622-8b19-2a0637be6483" providerId="ADAL" clId="{55445627-5DD1-4D18-A258-41486C0ECD8D}" dt="2022-01-28T05:05:14.882" v="425" actId="20577"/>
          <ac:spMkLst>
            <pc:docMk/>
            <pc:sldMk cId="864594485" sldId="326"/>
            <ac:spMk id="8" creationId="{678C5C4C-38D8-4FA6-BB4A-1261DC7DA2AF}"/>
          </ac:spMkLst>
        </pc:spChg>
        <pc:picChg chg="del">
          <ac:chgData name="Cameron, Bobbie (Curriculum Support)" userId="273e4fb3-4438-4622-8b19-2a0637be6483" providerId="ADAL" clId="{55445627-5DD1-4D18-A258-41486C0ECD8D}" dt="2022-01-27T23:41:17.613" v="194" actId="478"/>
          <ac:picMkLst>
            <pc:docMk/>
            <pc:sldMk cId="864594485" sldId="326"/>
            <ac:picMk id="2" creationId="{3E6F4492-F9F8-4883-8F27-79F0FDAC4B25}"/>
          </ac:picMkLst>
        </pc:picChg>
        <pc:picChg chg="del">
          <ac:chgData name="Cameron, Bobbie (Curriculum Support)" userId="273e4fb3-4438-4622-8b19-2a0637be6483" providerId="ADAL" clId="{55445627-5DD1-4D18-A258-41486C0ECD8D}" dt="2022-01-27T23:41:58.164" v="263" actId="478"/>
          <ac:picMkLst>
            <pc:docMk/>
            <pc:sldMk cId="864594485" sldId="326"/>
            <ac:picMk id="6" creationId="{698F6DFF-4250-4409-8607-4F99F85FBE2D}"/>
          </ac:picMkLst>
        </pc:picChg>
        <pc:picChg chg="del mod">
          <ac:chgData name="Cameron, Bobbie (Curriculum Support)" userId="273e4fb3-4438-4622-8b19-2a0637be6483" providerId="ADAL" clId="{55445627-5DD1-4D18-A258-41486C0ECD8D}" dt="2022-01-27T23:42:39.356" v="267" actId="478"/>
          <ac:picMkLst>
            <pc:docMk/>
            <pc:sldMk cId="864594485" sldId="326"/>
            <ac:picMk id="9" creationId="{E8B281C0-263D-4BE1-8C8A-904A49980D69}"/>
          </ac:picMkLst>
        </pc:picChg>
        <pc:picChg chg="mod">
          <ac:chgData name="Cameron, Bobbie (Curriculum Support)" userId="273e4fb3-4438-4622-8b19-2a0637be6483" providerId="ADAL" clId="{55445627-5DD1-4D18-A258-41486C0ECD8D}" dt="2022-01-27T23:43:14.467" v="316" actId="1076"/>
          <ac:picMkLst>
            <pc:docMk/>
            <pc:sldMk cId="864594485" sldId="326"/>
            <ac:picMk id="10" creationId="{F64BE879-4D30-495E-970F-FAA512971B44}"/>
          </ac:picMkLst>
        </pc:picChg>
      </pc:sldChg>
    </pc:docChg>
  </pc:docChgLst>
  <pc:docChgLst>
    <pc:chgData name="Allen, Vanessa (Curriculum Policy and Standards)" userId="a5409d31-2dcc-4354-b161-2a2b8f17e769" providerId="ADAL" clId="{395D2589-FBF7-4B04-99C9-34A4F7220684}"/>
    <pc:docChg chg="modSld">
      <pc:chgData name="Allen, Vanessa (Curriculum Policy and Standards)" userId="a5409d31-2dcc-4354-b161-2a2b8f17e769" providerId="ADAL" clId="{395D2589-FBF7-4B04-99C9-34A4F7220684}" dt="2022-01-27T23:29:24.313" v="21"/>
      <pc:docMkLst>
        <pc:docMk/>
      </pc:docMkLst>
      <pc:sldChg chg="modSp mod">
        <pc:chgData name="Allen, Vanessa (Curriculum Policy and Standards)" userId="a5409d31-2dcc-4354-b161-2a2b8f17e769" providerId="ADAL" clId="{395D2589-FBF7-4B04-99C9-34A4F7220684}" dt="2022-01-27T23:19:19.077" v="2" actId="1076"/>
        <pc:sldMkLst>
          <pc:docMk/>
          <pc:sldMk cId="3283851412" sldId="302"/>
        </pc:sldMkLst>
        <pc:spChg chg="mod">
          <ac:chgData name="Allen, Vanessa (Curriculum Policy and Standards)" userId="a5409d31-2dcc-4354-b161-2a2b8f17e769" providerId="ADAL" clId="{395D2589-FBF7-4B04-99C9-34A4F7220684}" dt="2022-01-27T23:19:19.077" v="2" actId="1076"/>
          <ac:spMkLst>
            <pc:docMk/>
            <pc:sldMk cId="3283851412" sldId="302"/>
            <ac:spMk id="3" creationId="{B27089D8-DD8A-49B0-951B-3768CBD17573}"/>
          </ac:spMkLst>
        </pc:spChg>
      </pc:sldChg>
      <pc:sldChg chg="modSp mod">
        <pc:chgData name="Allen, Vanessa (Curriculum Policy and Standards)" userId="a5409d31-2dcc-4354-b161-2a2b8f17e769" providerId="ADAL" clId="{395D2589-FBF7-4B04-99C9-34A4F7220684}" dt="2022-01-27T23:20:38.469" v="9" actId="1076"/>
        <pc:sldMkLst>
          <pc:docMk/>
          <pc:sldMk cId="129043898" sldId="303"/>
        </pc:sldMkLst>
        <pc:spChg chg="mod">
          <ac:chgData name="Allen, Vanessa (Curriculum Policy and Standards)" userId="a5409d31-2dcc-4354-b161-2a2b8f17e769" providerId="ADAL" clId="{395D2589-FBF7-4B04-99C9-34A4F7220684}" dt="2022-01-27T23:20:38.469" v="9" actId="1076"/>
          <ac:spMkLst>
            <pc:docMk/>
            <pc:sldMk cId="129043898" sldId="303"/>
            <ac:spMk id="8" creationId="{745622E6-34E6-44B4-8E36-A3ED9C51EDE8}"/>
          </ac:spMkLst>
        </pc:spChg>
      </pc:sldChg>
      <pc:sldChg chg="modSp mod delCm">
        <pc:chgData name="Allen, Vanessa (Curriculum Policy and Standards)" userId="a5409d31-2dcc-4354-b161-2a2b8f17e769" providerId="ADAL" clId="{395D2589-FBF7-4B04-99C9-34A4F7220684}" dt="2022-01-27T23:29:24.313" v="21"/>
        <pc:sldMkLst>
          <pc:docMk/>
          <pc:sldMk cId="1207907591" sldId="304"/>
        </pc:sldMkLst>
        <pc:spChg chg="mod">
          <ac:chgData name="Allen, Vanessa (Curriculum Policy and Standards)" userId="a5409d31-2dcc-4354-b161-2a2b8f17e769" providerId="ADAL" clId="{395D2589-FBF7-4B04-99C9-34A4F7220684}" dt="2022-01-27T23:21:43.256" v="15" actId="1076"/>
          <ac:spMkLst>
            <pc:docMk/>
            <pc:sldMk cId="1207907591" sldId="304"/>
            <ac:spMk id="7" creationId="{50F71BD4-844B-416B-82D6-B4DB3EBC39A3}"/>
          </ac:spMkLst>
        </pc:spChg>
      </pc:sldChg>
      <pc:sldChg chg="modSp mod">
        <pc:chgData name="Allen, Vanessa (Curriculum Policy and Standards)" userId="a5409d31-2dcc-4354-b161-2a2b8f17e769" providerId="ADAL" clId="{395D2589-FBF7-4B04-99C9-34A4F7220684}" dt="2022-01-27T23:22:20.089" v="20" actId="1076"/>
        <pc:sldMkLst>
          <pc:docMk/>
          <pc:sldMk cId="2243735775" sldId="306"/>
        </pc:sldMkLst>
        <pc:spChg chg="mod">
          <ac:chgData name="Allen, Vanessa (Curriculum Policy and Standards)" userId="a5409d31-2dcc-4354-b161-2a2b8f17e769" providerId="ADAL" clId="{395D2589-FBF7-4B04-99C9-34A4F7220684}" dt="2022-01-27T23:22:20.089" v="20" actId="1076"/>
          <ac:spMkLst>
            <pc:docMk/>
            <pc:sldMk cId="2243735775" sldId="306"/>
            <ac:spMk id="7" creationId="{E309A5B6-0E4E-492F-BAE1-013A0EF0641D}"/>
          </ac:spMkLst>
        </pc:spChg>
      </pc:sldChg>
    </pc:docChg>
  </pc:docChgLst>
  <pc:docChgLst>
    <pc:chgData name="Allen, Vanessa (Curriculum Policy and Standards)" userId="S::vanessa.allen393@schools.sa.edu.au::a5409d31-2dcc-4354-b161-2a2b8f17e769" providerId="AD" clId="Web-{CEA7D3F8-3A2F-42C4-8FEE-C27EE95E4FB3}"/>
    <pc:docChg chg="">
      <pc:chgData name="Allen, Vanessa (Curriculum Policy and Standards)" userId="S::vanessa.allen393@schools.sa.edu.au::a5409d31-2dcc-4354-b161-2a2b8f17e769" providerId="AD" clId="Web-{CEA7D3F8-3A2F-42C4-8FEE-C27EE95E4FB3}" dt="2022-01-27T23:06:28.840" v="2"/>
      <pc:docMkLst>
        <pc:docMk/>
      </pc:docMkLst>
      <pc:sldChg chg="addCm">
        <pc:chgData name="Allen, Vanessa (Curriculum Policy and Standards)" userId="S::vanessa.allen393@schools.sa.edu.au::a5409d31-2dcc-4354-b161-2a2b8f17e769" providerId="AD" clId="Web-{CEA7D3F8-3A2F-42C4-8FEE-C27EE95E4FB3}" dt="2022-01-27T23:03:35.727" v="0"/>
        <pc:sldMkLst>
          <pc:docMk/>
          <pc:sldMk cId="2252461149" sldId="307"/>
        </pc:sldMkLst>
      </pc:sldChg>
      <pc:sldChg chg="addCm">
        <pc:chgData name="Allen, Vanessa (Curriculum Policy and Standards)" userId="S::vanessa.allen393@schools.sa.edu.au::a5409d31-2dcc-4354-b161-2a2b8f17e769" providerId="AD" clId="Web-{CEA7D3F8-3A2F-42C4-8FEE-C27EE95E4FB3}" dt="2022-01-27T23:06:28.840" v="2"/>
        <pc:sldMkLst>
          <pc:docMk/>
          <pc:sldMk cId="1907174661" sldId="325"/>
        </pc:sldMkLst>
      </pc:sldChg>
    </pc:docChg>
  </pc:docChgLst>
  <pc:docChgLst>
    <pc:chgData name="Allen, Vanessa (Curriculum Policy and Standards)" userId="S::vanessa.allen393@schools.sa.edu.au::a5409d31-2dcc-4354-b161-2a2b8f17e769" providerId="AD" clId="Web-{B3AD53D9-F9E0-4C0E-991D-BB9DED4C78E9}"/>
    <pc:docChg chg="modSld">
      <pc:chgData name="Allen, Vanessa (Curriculum Policy and Standards)" userId="S::vanessa.allen393@schools.sa.edu.au::a5409d31-2dcc-4354-b161-2a2b8f17e769" providerId="AD" clId="Web-{B3AD53D9-F9E0-4C0E-991D-BB9DED4C78E9}" dt="2022-01-25T04:38:10.191" v="10" actId="20577"/>
      <pc:docMkLst>
        <pc:docMk/>
      </pc:docMkLst>
      <pc:sldChg chg="modSp">
        <pc:chgData name="Allen, Vanessa (Curriculum Policy and Standards)" userId="S::vanessa.allen393@schools.sa.edu.au::a5409d31-2dcc-4354-b161-2a2b8f17e769" providerId="AD" clId="Web-{B3AD53D9-F9E0-4C0E-991D-BB9DED4C78E9}" dt="2022-01-25T04:16:11.628" v="4" actId="20577"/>
        <pc:sldMkLst>
          <pc:docMk/>
          <pc:sldMk cId="1690491051" sldId="270"/>
        </pc:sldMkLst>
        <pc:spChg chg="mod">
          <ac:chgData name="Allen, Vanessa (Curriculum Policy and Standards)" userId="S::vanessa.allen393@schools.sa.edu.au::a5409d31-2dcc-4354-b161-2a2b8f17e769" providerId="AD" clId="Web-{B3AD53D9-F9E0-4C0E-991D-BB9DED4C78E9}" dt="2022-01-25T04:16:11.628" v="4" actId="20577"/>
          <ac:spMkLst>
            <pc:docMk/>
            <pc:sldMk cId="1690491051" sldId="270"/>
            <ac:spMk id="4" creationId="{24A5FB10-F296-4AEA-A254-992AA2A036A1}"/>
          </ac:spMkLst>
        </pc:spChg>
      </pc:sldChg>
      <pc:sldChg chg="modSp">
        <pc:chgData name="Allen, Vanessa (Curriculum Policy and Standards)" userId="S::vanessa.allen393@schools.sa.edu.au::a5409d31-2dcc-4354-b161-2a2b8f17e769" providerId="AD" clId="Web-{B3AD53D9-F9E0-4C0E-991D-BB9DED4C78E9}" dt="2022-01-25T04:12:57.499" v="0" actId="20577"/>
        <pc:sldMkLst>
          <pc:docMk/>
          <pc:sldMk cId="3283851412" sldId="302"/>
        </pc:sldMkLst>
        <pc:spChg chg="mod">
          <ac:chgData name="Allen, Vanessa (Curriculum Policy and Standards)" userId="S::vanessa.allen393@schools.sa.edu.au::a5409d31-2dcc-4354-b161-2a2b8f17e769" providerId="AD" clId="Web-{B3AD53D9-F9E0-4C0E-991D-BB9DED4C78E9}" dt="2022-01-25T04:12:57.499" v="0" actId="20577"/>
          <ac:spMkLst>
            <pc:docMk/>
            <pc:sldMk cId="3283851412" sldId="302"/>
            <ac:spMk id="10" creationId="{D3550402-39C4-44D6-9F85-1C64006BACCF}"/>
          </ac:spMkLst>
        </pc:spChg>
      </pc:sldChg>
      <pc:sldChg chg="modSp">
        <pc:chgData name="Allen, Vanessa (Curriculum Policy and Standards)" userId="S::vanessa.allen393@schools.sa.edu.au::a5409d31-2dcc-4354-b161-2a2b8f17e769" providerId="AD" clId="Web-{B3AD53D9-F9E0-4C0E-991D-BB9DED4C78E9}" dt="2022-01-25T04:38:10.191" v="10" actId="20577"/>
        <pc:sldMkLst>
          <pc:docMk/>
          <pc:sldMk cId="2252461149" sldId="307"/>
        </pc:sldMkLst>
        <pc:spChg chg="mod">
          <ac:chgData name="Allen, Vanessa (Curriculum Policy and Standards)" userId="S::vanessa.allen393@schools.sa.edu.au::a5409d31-2dcc-4354-b161-2a2b8f17e769" providerId="AD" clId="Web-{B3AD53D9-F9E0-4C0E-991D-BB9DED4C78E9}" dt="2022-01-25T04:37:45.455" v="7" actId="14100"/>
          <ac:spMkLst>
            <pc:docMk/>
            <pc:sldMk cId="2252461149" sldId="307"/>
            <ac:spMk id="2" creationId="{9C8D727A-6CAF-456E-B3A9-979F490CC112}"/>
          </ac:spMkLst>
        </pc:spChg>
        <pc:spChg chg="mod">
          <ac:chgData name="Allen, Vanessa (Curriculum Policy and Standards)" userId="S::vanessa.allen393@schools.sa.edu.au::a5409d31-2dcc-4354-b161-2a2b8f17e769" providerId="AD" clId="Web-{B3AD53D9-F9E0-4C0E-991D-BB9DED4C78E9}" dt="2022-01-25T04:38:10.191" v="10" actId="20577"/>
          <ac:spMkLst>
            <pc:docMk/>
            <pc:sldMk cId="2252461149" sldId="307"/>
            <ac:spMk id="5" creationId="{24E3B43E-8AAF-4157-BCF2-B0437C5215CC}"/>
          </ac:spMkLst>
        </pc:spChg>
      </pc:sldChg>
      <pc:sldChg chg="modSp">
        <pc:chgData name="Allen, Vanessa (Curriculum Policy and Standards)" userId="S::vanessa.allen393@schools.sa.edu.au::a5409d31-2dcc-4354-b161-2a2b8f17e769" providerId="AD" clId="Web-{B3AD53D9-F9E0-4C0E-991D-BB9DED4C78E9}" dt="2022-01-25T04:14:28.095" v="2" actId="20577"/>
        <pc:sldMkLst>
          <pc:docMk/>
          <pc:sldMk cId="4165224059" sldId="308"/>
        </pc:sldMkLst>
        <pc:spChg chg="mod">
          <ac:chgData name="Allen, Vanessa (Curriculum Policy and Standards)" userId="S::vanessa.allen393@schools.sa.edu.au::a5409d31-2dcc-4354-b161-2a2b8f17e769" providerId="AD" clId="Web-{B3AD53D9-F9E0-4C0E-991D-BB9DED4C78E9}" dt="2022-01-25T04:14:28.095" v="2" actId="20577"/>
          <ac:spMkLst>
            <pc:docMk/>
            <pc:sldMk cId="4165224059" sldId="308"/>
            <ac:spMk id="3" creationId="{B9A72951-2ACF-4398-A43E-AB03420C26F3}"/>
          </ac:spMkLst>
        </pc:spChg>
      </pc:sldChg>
      <pc:sldChg chg="modSp">
        <pc:chgData name="Allen, Vanessa (Curriculum Policy and Standards)" userId="S::vanessa.allen393@schools.sa.edu.au::a5409d31-2dcc-4354-b161-2a2b8f17e769" providerId="AD" clId="Web-{B3AD53D9-F9E0-4C0E-991D-BB9DED4C78E9}" dt="2022-01-25T04:36:09.387" v="5" actId="20577"/>
        <pc:sldMkLst>
          <pc:docMk/>
          <pc:sldMk cId="3790429979" sldId="309"/>
        </pc:sldMkLst>
        <pc:spChg chg="mod">
          <ac:chgData name="Allen, Vanessa (Curriculum Policy and Standards)" userId="S::vanessa.allen393@schools.sa.edu.au::a5409d31-2dcc-4354-b161-2a2b8f17e769" providerId="AD" clId="Web-{B3AD53D9-F9E0-4C0E-991D-BB9DED4C78E9}" dt="2022-01-25T04:36:09.387" v="5" actId="20577"/>
          <ac:spMkLst>
            <pc:docMk/>
            <pc:sldMk cId="3790429979" sldId="309"/>
            <ac:spMk id="10" creationId="{59E0E2FB-3F74-4A23-B1A3-998A052E8AA9}"/>
          </ac:spMkLst>
        </pc:spChg>
      </pc:sldChg>
    </pc:docChg>
  </pc:docChgLst>
  <pc:docChgLst>
    <pc:chgData name="Allen, Vanessa (Curriculum Policy and Standards)" userId="S::vanessa.allen393@schools.sa.edu.au::a5409d31-2dcc-4354-b161-2a2b8f17e769" providerId="AD" clId="Web-{370457CE-0283-48D3-B5AA-CECE09C66E6E}"/>
    <pc:docChg chg="modSld">
      <pc:chgData name="Allen, Vanessa (Curriculum Policy and Standards)" userId="S::vanessa.allen393@schools.sa.edu.au::a5409d31-2dcc-4354-b161-2a2b8f17e769" providerId="AD" clId="Web-{370457CE-0283-48D3-B5AA-CECE09C66E6E}" dt="2022-01-25T07:46:03.973" v="52" actId="20577"/>
      <pc:docMkLst>
        <pc:docMk/>
      </pc:docMkLst>
      <pc:sldChg chg="modSp">
        <pc:chgData name="Allen, Vanessa (Curriculum Policy and Standards)" userId="S::vanessa.allen393@schools.sa.edu.au::a5409d31-2dcc-4354-b161-2a2b8f17e769" providerId="AD" clId="Web-{370457CE-0283-48D3-B5AA-CECE09C66E6E}" dt="2022-01-25T07:46:03.973" v="52" actId="20577"/>
        <pc:sldMkLst>
          <pc:docMk/>
          <pc:sldMk cId="4165224059" sldId="308"/>
        </pc:sldMkLst>
        <pc:spChg chg="mod">
          <ac:chgData name="Allen, Vanessa (Curriculum Policy and Standards)" userId="S::vanessa.allen393@schools.sa.edu.au::a5409d31-2dcc-4354-b161-2a2b8f17e769" providerId="AD" clId="Web-{370457CE-0283-48D3-B5AA-CECE09C66E6E}" dt="2022-01-25T07:46:03.973" v="52" actId="20577"/>
          <ac:spMkLst>
            <pc:docMk/>
            <pc:sldMk cId="4165224059" sldId="308"/>
            <ac:spMk id="2" creationId="{48225CFB-4302-49BA-8660-88F59555382D}"/>
          </ac:spMkLst>
        </pc:spChg>
        <pc:spChg chg="mod">
          <ac:chgData name="Allen, Vanessa (Curriculum Policy and Standards)" userId="S::vanessa.allen393@schools.sa.edu.au::a5409d31-2dcc-4354-b161-2a2b8f17e769" providerId="AD" clId="Web-{370457CE-0283-48D3-B5AA-CECE09C66E6E}" dt="2022-01-25T07:41:42.567" v="37" actId="20577"/>
          <ac:spMkLst>
            <pc:docMk/>
            <pc:sldMk cId="4165224059" sldId="308"/>
            <ac:spMk id="3" creationId="{B9A72951-2ACF-4398-A43E-AB03420C26F3}"/>
          </ac:spMkLst>
        </pc:spChg>
      </pc:sldChg>
    </pc:docChg>
  </pc:docChgLst>
  <pc:docChgLst>
    <pc:chgData name="Allen, Vanessa (Curriculum Policy and Standards)" userId="S::vanessa.allen393@schools.sa.edu.au::a5409d31-2dcc-4354-b161-2a2b8f17e769" providerId="AD" clId="Web-{225410F5-EA3E-4D49-AA55-B15D1E82087C}"/>
    <pc:docChg chg="mod modSld">
      <pc:chgData name="Allen, Vanessa (Curriculum Policy and Standards)" userId="S::vanessa.allen393@schools.sa.edu.au::a5409d31-2dcc-4354-b161-2a2b8f17e769" providerId="AD" clId="Web-{225410F5-EA3E-4D49-AA55-B15D1E82087C}" dt="2022-01-25T07:00:25.154" v="7" actId="1076"/>
      <pc:docMkLst>
        <pc:docMk/>
      </pc:docMkLst>
      <pc:sldChg chg="modSp">
        <pc:chgData name="Allen, Vanessa (Curriculum Policy and Standards)" userId="S::vanessa.allen393@schools.sa.edu.au::a5409d31-2dcc-4354-b161-2a2b8f17e769" providerId="AD" clId="Web-{225410F5-EA3E-4D49-AA55-B15D1E82087C}" dt="2022-01-25T06:54:35.458" v="1" actId="1076"/>
        <pc:sldMkLst>
          <pc:docMk/>
          <pc:sldMk cId="2213450308" sldId="264"/>
        </pc:sldMkLst>
        <pc:picChg chg="mod">
          <ac:chgData name="Allen, Vanessa (Curriculum Policy and Standards)" userId="S::vanessa.allen393@schools.sa.edu.au::a5409d31-2dcc-4354-b161-2a2b8f17e769" providerId="AD" clId="Web-{225410F5-EA3E-4D49-AA55-B15D1E82087C}" dt="2022-01-25T06:54:35.458" v="1" actId="1076"/>
          <ac:picMkLst>
            <pc:docMk/>
            <pc:sldMk cId="2213450308" sldId="264"/>
            <ac:picMk id="3" creationId="{4BAF1510-AFD3-4CB9-8713-DC082DBE4AED}"/>
          </ac:picMkLst>
        </pc:picChg>
      </pc:sldChg>
      <pc:sldChg chg="modSp">
        <pc:chgData name="Allen, Vanessa (Curriculum Policy and Standards)" userId="S::vanessa.allen393@schools.sa.edu.au::a5409d31-2dcc-4354-b161-2a2b8f17e769" providerId="AD" clId="Web-{225410F5-EA3E-4D49-AA55-B15D1E82087C}" dt="2022-01-25T06:54:44.849" v="2" actId="1076"/>
        <pc:sldMkLst>
          <pc:docMk/>
          <pc:sldMk cId="3271941629" sldId="269"/>
        </pc:sldMkLst>
        <pc:picChg chg="mod">
          <ac:chgData name="Allen, Vanessa (Curriculum Policy and Standards)" userId="S::vanessa.allen393@schools.sa.edu.au::a5409d31-2dcc-4354-b161-2a2b8f17e769" providerId="AD" clId="Web-{225410F5-EA3E-4D49-AA55-B15D1E82087C}" dt="2022-01-25T06:54:44.849" v="2" actId="1076"/>
          <ac:picMkLst>
            <pc:docMk/>
            <pc:sldMk cId="3271941629" sldId="269"/>
            <ac:picMk id="6" creationId="{E369C903-8169-4408-A462-197691824F0A}"/>
          </ac:picMkLst>
        </pc:picChg>
      </pc:sldChg>
      <pc:sldChg chg="addCm">
        <pc:chgData name="Allen, Vanessa (Curriculum Policy and Standards)" userId="S::vanessa.allen393@schools.sa.edu.au::a5409d31-2dcc-4354-b161-2a2b8f17e769" providerId="AD" clId="Web-{225410F5-EA3E-4D49-AA55-B15D1E82087C}" dt="2022-01-25T06:57:24.430" v="4"/>
        <pc:sldMkLst>
          <pc:docMk/>
          <pc:sldMk cId="3283851412" sldId="302"/>
        </pc:sldMkLst>
      </pc:sldChg>
      <pc:sldChg chg="modSp">
        <pc:chgData name="Allen, Vanessa (Curriculum Policy and Standards)" userId="S::vanessa.allen393@schools.sa.edu.au::a5409d31-2dcc-4354-b161-2a2b8f17e769" providerId="AD" clId="Web-{225410F5-EA3E-4D49-AA55-B15D1E82087C}" dt="2022-01-25T06:57:54.930" v="5" actId="1076"/>
        <pc:sldMkLst>
          <pc:docMk/>
          <pc:sldMk cId="1207907591" sldId="304"/>
        </pc:sldMkLst>
        <pc:picChg chg="mod">
          <ac:chgData name="Allen, Vanessa (Curriculum Policy and Standards)" userId="S::vanessa.allen393@schools.sa.edu.au::a5409d31-2dcc-4354-b161-2a2b8f17e769" providerId="AD" clId="Web-{225410F5-EA3E-4D49-AA55-B15D1E82087C}" dt="2022-01-25T06:57:54.930" v="5" actId="1076"/>
          <ac:picMkLst>
            <pc:docMk/>
            <pc:sldMk cId="1207907591" sldId="304"/>
            <ac:picMk id="2" creationId="{939AFADA-B6BF-490D-88A7-5948900E32CA}"/>
          </ac:picMkLst>
        </pc:picChg>
      </pc:sldChg>
      <pc:sldChg chg="modSp">
        <pc:chgData name="Allen, Vanessa (Curriculum Policy and Standards)" userId="S::vanessa.allen393@schools.sa.edu.au::a5409d31-2dcc-4354-b161-2a2b8f17e769" providerId="AD" clId="Web-{225410F5-EA3E-4D49-AA55-B15D1E82087C}" dt="2022-01-25T06:58:25.589" v="6" actId="1076"/>
        <pc:sldMkLst>
          <pc:docMk/>
          <pc:sldMk cId="4165224059" sldId="308"/>
        </pc:sldMkLst>
        <pc:picChg chg="mod">
          <ac:chgData name="Allen, Vanessa (Curriculum Policy and Standards)" userId="S::vanessa.allen393@schools.sa.edu.au::a5409d31-2dcc-4354-b161-2a2b8f17e769" providerId="AD" clId="Web-{225410F5-EA3E-4D49-AA55-B15D1E82087C}" dt="2022-01-25T06:58:25.589" v="6" actId="1076"/>
          <ac:picMkLst>
            <pc:docMk/>
            <pc:sldMk cId="4165224059" sldId="308"/>
            <ac:picMk id="5" creationId="{BDD1E23A-65E4-4A96-B46A-31B442CB0F81}"/>
          </ac:picMkLst>
        </pc:picChg>
      </pc:sldChg>
      <pc:sldChg chg="modSp">
        <pc:chgData name="Allen, Vanessa (Curriculum Policy and Standards)" userId="S::vanessa.allen393@schools.sa.edu.au::a5409d31-2dcc-4354-b161-2a2b8f17e769" providerId="AD" clId="Web-{225410F5-EA3E-4D49-AA55-B15D1E82087C}" dt="2022-01-25T07:00:25.154" v="7" actId="1076"/>
        <pc:sldMkLst>
          <pc:docMk/>
          <pc:sldMk cId="3790429979" sldId="309"/>
        </pc:sldMkLst>
        <pc:picChg chg="mod">
          <ac:chgData name="Allen, Vanessa (Curriculum Policy and Standards)" userId="S::vanessa.allen393@schools.sa.edu.au::a5409d31-2dcc-4354-b161-2a2b8f17e769" providerId="AD" clId="Web-{225410F5-EA3E-4D49-AA55-B15D1E82087C}" dt="2022-01-25T07:00:25.154" v="7" actId="1076"/>
          <ac:picMkLst>
            <pc:docMk/>
            <pc:sldMk cId="3790429979" sldId="309"/>
            <ac:picMk id="11" creationId="{CACF5165-F26C-4202-897D-2573F1E2C6D7}"/>
          </ac:picMkLst>
        </pc:picChg>
      </pc:sldChg>
    </pc:docChg>
  </pc:docChgLst>
  <pc:docChgLst>
    <pc:chgData name="Power, Kathryn (Curriculum Policy and Standards)" userId="39542ede-2362-451c-bbe8-2c6860191fec" providerId="ADAL" clId="{D8E5A137-BF51-47D3-8B1E-563B9AA60DED}"/>
    <pc:docChg chg="custSel modSld">
      <pc:chgData name="Power, Kathryn (Curriculum Policy and Standards)" userId="39542ede-2362-451c-bbe8-2c6860191fec" providerId="ADAL" clId="{D8E5A137-BF51-47D3-8B1E-563B9AA60DED}" dt="2022-01-28T02:38:03.123" v="76" actId="20577"/>
      <pc:docMkLst>
        <pc:docMk/>
      </pc:docMkLst>
      <pc:sldChg chg="modSp mod">
        <pc:chgData name="Power, Kathryn (Curriculum Policy and Standards)" userId="39542ede-2362-451c-bbe8-2c6860191fec" providerId="ADAL" clId="{D8E5A137-BF51-47D3-8B1E-563B9AA60DED}" dt="2022-01-28T02:38:03.123" v="76" actId="20577"/>
        <pc:sldMkLst>
          <pc:docMk/>
          <pc:sldMk cId="3641841233" sldId="268"/>
        </pc:sldMkLst>
        <pc:spChg chg="mod">
          <ac:chgData name="Power, Kathryn (Curriculum Policy and Standards)" userId="39542ede-2362-451c-bbe8-2c6860191fec" providerId="ADAL" clId="{D8E5A137-BF51-47D3-8B1E-563B9AA60DED}" dt="2022-01-28T02:38:03.123" v="76" actId="20577"/>
          <ac:spMkLst>
            <pc:docMk/>
            <pc:sldMk cId="3641841233" sldId="268"/>
            <ac:spMk id="3" creationId="{4CD1DB66-0417-403D-8A90-5058DCCE5EB7}"/>
          </ac:spMkLst>
        </pc:spChg>
        <pc:spChg chg="mod">
          <ac:chgData name="Power, Kathryn (Curriculum Policy and Standards)" userId="39542ede-2362-451c-bbe8-2c6860191fec" providerId="ADAL" clId="{D8E5A137-BF51-47D3-8B1E-563B9AA60DED}" dt="2022-01-28T01:46:48.743" v="9" actId="20577"/>
          <ac:spMkLst>
            <pc:docMk/>
            <pc:sldMk cId="3641841233" sldId="268"/>
            <ac:spMk id="4" creationId="{D0697118-CD2B-4676-8ECA-E66DE8A5AE4A}"/>
          </ac:spMkLst>
        </pc:spChg>
      </pc:sldChg>
      <pc:sldChg chg="modSp mod modCm">
        <pc:chgData name="Power, Kathryn (Curriculum Policy and Standards)" userId="39542ede-2362-451c-bbe8-2c6860191fec" providerId="ADAL" clId="{D8E5A137-BF51-47D3-8B1E-563B9AA60DED}" dt="2022-01-28T02:34:48.976" v="55"/>
        <pc:sldMkLst>
          <pc:docMk/>
          <pc:sldMk cId="1690491051" sldId="270"/>
        </pc:sldMkLst>
        <pc:spChg chg="mod">
          <ac:chgData name="Power, Kathryn (Curriculum Policy and Standards)" userId="39542ede-2362-451c-bbe8-2c6860191fec" providerId="ADAL" clId="{D8E5A137-BF51-47D3-8B1E-563B9AA60DED}" dt="2022-01-28T02:04:37.773" v="34" actId="20577"/>
          <ac:spMkLst>
            <pc:docMk/>
            <pc:sldMk cId="1690491051" sldId="270"/>
            <ac:spMk id="4" creationId="{24A5FB10-F296-4AEA-A254-992AA2A036A1}"/>
          </ac:spMkLst>
        </pc:spChg>
      </pc:sldChg>
      <pc:sldChg chg="modCm">
        <pc:chgData name="Power, Kathryn (Curriculum Policy and Standards)" userId="39542ede-2362-451c-bbe8-2c6860191fec" providerId="ADAL" clId="{D8E5A137-BF51-47D3-8B1E-563B9AA60DED}" dt="2022-01-28T02:33:44.534" v="53"/>
        <pc:sldMkLst>
          <pc:docMk/>
          <pc:sldMk cId="2426018616" sldId="305"/>
        </pc:sldMkLst>
      </pc:sldChg>
      <pc:sldChg chg="modSp mod">
        <pc:chgData name="Power, Kathryn (Curriculum Policy and Standards)" userId="39542ede-2362-451c-bbe8-2c6860191fec" providerId="ADAL" clId="{D8E5A137-BF51-47D3-8B1E-563B9AA60DED}" dt="2022-01-28T02:05:43.869" v="48" actId="255"/>
        <pc:sldMkLst>
          <pc:docMk/>
          <pc:sldMk cId="2252461149" sldId="307"/>
        </pc:sldMkLst>
        <pc:spChg chg="mod">
          <ac:chgData name="Power, Kathryn (Curriculum Policy and Standards)" userId="39542ede-2362-451c-bbe8-2c6860191fec" providerId="ADAL" clId="{D8E5A137-BF51-47D3-8B1E-563B9AA60DED}" dt="2022-01-28T02:05:33.193" v="47" actId="27636"/>
          <ac:spMkLst>
            <pc:docMk/>
            <pc:sldMk cId="2252461149" sldId="307"/>
            <ac:spMk id="2" creationId="{9C8D727A-6CAF-456E-B3A9-979F490CC112}"/>
          </ac:spMkLst>
        </pc:spChg>
        <pc:spChg chg="mod">
          <ac:chgData name="Power, Kathryn (Curriculum Policy and Standards)" userId="39542ede-2362-451c-bbe8-2c6860191fec" providerId="ADAL" clId="{D8E5A137-BF51-47D3-8B1E-563B9AA60DED}" dt="2022-01-28T02:05:43.869" v="48" actId="255"/>
          <ac:spMkLst>
            <pc:docMk/>
            <pc:sldMk cId="2252461149" sldId="307"/>
            <ac:spMk id="4" creationId="{24A5FB10-F296-4AEA-A254-992AA2A036A1}"/>
          </ac:spMkLst>
        </pc:spChg>
      </pc:sldChg>
      <pc:sldChg chg="modCm">
        <pc:chgData name="Power, Kathryn (Curriculum Policy and Standards)" userId="39542ede-2362-451c-bbe8-2c6860191fec" providerId="ADAL" clId="{D8E5A137-BF51-47D3-8B1E-563B9AA60DED}" dt="2022-01-28T02:35:05.311" v="56"/>
        <pc:sldMkLst>
          <pc:docMk/>
          <pc:sldMk cId="3790429979" sldId="309"/>
        </pc:sldMkLst>
      </pc:sldChg>
      <pc:sldChg chg="modSp mod">
        <pc:chgData name="Power, Kathryn (Curriculum Policy and Standards)" userId="39542ede-2362-451c-bbe8-2c6860191fec" providerId="ADAL" clId="{D8E5A137-BF51-47D3-8B1E-563B9AA60DED}" dt="2022-01-28T02:06:15.003" v="52" actId="20577"/>
        <pc:sldMkLst>
          <pc:docMk/>
          <pc:sldMk cId="3318635728" sldId="310"/>
        </pc:sldMkLst>
        <pc:spChg chg="mod">
          <ac:chgData name="Power, Kathryn (Curriculum Policy and Standards)" userId="39542ede-2362-451c-bbe8-2c6860191fec" providerId="ADAL" clId="{D8E5A137-BF51-47D3-8B1E-563B9AA60DED}" dt="2022-01-28T02:06:15.003" v="52" actId="20577"/>
          <ac:spMkLst>
            <pc:docMk/>
            <pc:sldMk cId="3318635728" sldId="310"/>
            <ac:spMk id="2" creationId="{9C8D727A-6CAF-456E-B3A9-979F490CC112}"/>
          </ac:spMkLst>
        </pc:spChg>
        <pc:spChg chg="mod">
          <ac:chgData name="Power, Kathryn (Curriculum Policy and Standards)" userId="39542ede-2362-451c-bbe8-2c6860191fec" providerId="ADAL" clId="{D8E5A137-BF51-47D3-8B1E-563B9AA60DED}" dt="2022-01-28T01:50:02.644" v="11" actId="20577"/>
          <ac:spMkLst>
            <pc:docMk/>
            <pc:sldMk cId="3318635728" sldId="310"/>
            <ac:spMk id="6" creationId="{9BBB08DA-8301-45FB-A2BE-EEA85F32575F}"/>
          </ac:spMkLst>
        </pc:spChg>
      </pc:sldChg>
      <pc:sldChg chg="modCm">
        <pc:chgData name="Power, Kathryn (Curriculum Policy and Standards)" userId="39542ede-2362-451c-bbe8-2c6860191fec" providerId="ADAL" clId="{D8E5A137-BF51-47D3-8B1E-563B9AA60DED}" dt="2022-01-28T02:34:33.662" v="54"/>
        <pc:sldMkLst>
          <pc:docMk/>
          <pc:sldMk cId="864594485" sldId="326"/>
        </pc:sldMkLst>
      </pc:sldChg>
    </pc:docChg>
  </pc:docChgLst>
  <pc:docChgLst>
    <pc:chgData name="Allen, Vanessa (Curriculum Policy and Standards)" userId="S::vanessa.allen393@schools.sa.edu.au::a5409d31-2dcc-4354-b161-2a2b8f17e769" providerId="AD" clId="Web-{4757C5BC-68DD-49DD-9A21-0481AD2AF591}"/>
    <pc:docChg chg="modSld">
      <pc:chgData name="Allen, Vanessa (Curriculum Policy and Standards)" userId="S::vanessa.allen393@schools.sa.edu.au::a5409d31-2dcc-4354-b161-2a2b8f17e769" providerId="AD" clId="Web-{4757C5BC-68DD-49DD-9A21-0481AD2AF591}" dt="2022-01-27T23:17:26.887" v="3" actId="1076"/>
      <pc:docMkLst>
        <pc:docMk/>
      </pc:docMkLst>
      <pc:sldChg chg="modSp">
        <pc:chgData name="Allen, Vanessa (Curriculum Policy and Standards)" userId="S::vanessa.allen393@schools.sa.edu.au::a5409d31-2dcc-4354-b161-2a2b8f17e769" providerId="AD" clId="Web-{4757C5BC-68DD-49DD-9A21-0481AD2AF591}" dt="2022-01-27T23:17:26.887" v="3" actId="1076"/>
        <pc:sldMkLst>
          <pc:docMk/>
          <pc:sldMk cId="3283851412" sldId="302"/>
        </pc:sldMkLst>
        <pc:spChg chg="mod">
          <ac:chgData name="Allen, Vanessa (Curriculum Policy and Standards)" userId="S::vanessa.allen393@schools.sa.edu.au::a5409d31-2dcc-4354-b161-2a2b8f17e769" providerId="AD" clId="Web-{4757C5BC-68DD-49DD-9A21-0481AD2AF591}" dt="2022-01-27T23:17:26.887" v="3" actId="1076"/>
          <ac:spMkLst>
            <pc:docMk/>
            <pc:sldMk cId="3283851412" sldId="302"/>
            <ac:spMk id="3" creationId="{B27089D8-DD8A-49B0-951B-3768CBD17573}"/>
          </ac:spMkLst>
        </pc:spChg>
      </pc:sldChg>
    </pc:docChg>
  </pc:docChgLst>
  <pc:docChgLst>
    <pc:chgData name="Allen, Vanessa (Curriculum Policy and Standards)" userId="S::vanessa.allen393@schools.sa.edu.au::a5409d31-2dcc-4354-b161-2a2b8f17e769" providerId="AD" clId="Web-{972AB5E0-F6BC-41CC-A864-87C93E1070ED}"/>
    <pc:docChg chg="">
      <pc:chgData name="Allen, Vanessa (Curriculum Policy and Standards)" userId="S::vanessa.allen393@schools.sa.edu.au::a5409d31-2dcc-4354-b161-2a2b8f17e769" providerId="AD" clId="Web-{972AB5E0-F6BC-41CC-A864-87C93E1070ED}" dt="2022-01-27T22:38:44.963" v="5"/>
      <pc:docMkLst>
        <pc:docMk/>
      </pc:docMkLst>
      <pc:sldChg chg="addCm">
        <pc:chgData name="Allen, Vanessa (Curriculum Policy and Standards)" userId="S::vanessa.allen393@schools.sa.edu.au::a5409d31-2dcc-4354-b161-2a2b8f17e769" providerId="AD" clId="Web-{972AB5E0-F6BC-41CC-A864-87C93E1070ED}" dt="2022-01-27T22:37:49.881" v="4"/>
        <pc:sldMkLst>
          <pc:docMk/>
          <pc:sldMk cId="1690491051" sldId="270"/>
        </pc:sldMkLst>
      </pc:sldChg>
      <pc:sldChg chg="modCm">
        <pc:chgData name="Allen, Vanessa (Curriculum Policy and Standards)" userId="S::vanessa.allen393@schools.sa.edu.au::a5409d31-2dcc-4354-b161-2a2b8f17e769" providerId="AD" clId="Web-{972AB5E0-F6BC-41CC-A864-87C93E1070ED}" dt="2022-01-27T22:20:17.349" v="0"/>
        <pc:sldMkLst>
          <pc:docMk/>
          <pc:sldMk cId="3283851412" sldId="302"/>
        </pc:sldMkLst>
      </pc:sldChg>
      <pc:sldChg chg="addCm">
        <pc:chgData name="Allen, Vanessa (Curriculum Policy and Standards)" userId="S::vanessa.allen393@schools.sa.edu.au::a5409d31-2dcc-4354-b161-2a2b8f17e769" providerId="AD" clId="Web-{972AB5E0-F6BC-41CC-A864-87C93E1070ED}" dt="2022-01-27T22:26:44.650" v="1"/>
        <pc:sldMkLst>
          <pc:docMk/>
          <pc:sldMk cId="1207907591" sldId="304"/>
        </pc:sldMkLst>
      </pc:sldChg>
      <pc:sldChg chg="addCm">
        <pc:chgData name="Allen, Vanessa (Curriculum Policy and Standards)" userId="S::vanessa.allen393@schools.sa.edu.au::a5409d31-2dcc-4354-b161-2a2b8f17e769" providerId="AD" clId="Web-{972AB5E0-F6BC-41CC-A864-87C93E1070ED}" dt="2022-01-27T22:30:25.180" v="2"/>
        <pc:sldMkLst>
          <pc:docMk/>
          <pc:sldMk cId="2426018616" sldId="305"/>
        </pc:sldMkLst>
      </pc:sldChg>
      <pc:sldChg chg="addCm">
        <pc:chgData name="Allen, Vanessa (Curriculum Policy and Standards)" userId="S::vanessa.allen393@schools.sa.edu.au::a5409d31-2dcc-4354-b161-2a2b8f17e769" providerId="AD" clId="Web-{972AB5E0-F6BC-41CC-A864-87C93E1070ED}" dt="2022-01-27T22:33:19.270" v="3"/>
        <pc:sldMkLst>
          <pc:docMk/>
          <pc:sldMk cId="2243735775" sldId="306"/>
        </pc:sldMkLst>
      </pc:sldChg>
      <pc:sldChg chg="addCm">
        <pc:chgData name="Allen, Vanessa (Curriculum Policy and Standards)" userId="S::vanessa.allen393@schools.sa.edu.au::a5409d31-2dcc-4354-b161-2a2b8f17e769" providerId="AD" clId="Web-{972AB5E0-F6BC-41CC-A864-87C93E1070ED}" dt="2022-01-27T22:38:44.963" v="5"/>
        <pc:sldMkLst>
          <pc:docMk/>
          <pc:sldMk cId="3790429979" sldId="309"/>
        </pc:sldMkLst>
      </pc:sldChg>
    </pc:docChg>
  </pc:docChgLst>
  <pc:docChgLst>
    <pc:chgData name="Haynes, Christine (Curriculum Policy and Standards)" userId="S::christine.haynes489@schools.sa.edu.au::2dd8b7cc-5a2d-458d-ba77-577fb585e483" providerId="AD" clId="Web-{D1D65B28-8721-434D-ADBE-A584289C2F95}"/>
    <pc:docChg chg="modSld">
      <pc:chgData name="Haynes, Christine (Curriculum Policy and Standards)" userId="S::christine.haynes489@schools.sa.edu.au::2dd8b7cc-5a2d-458d-ba77-577fb585e483" providerId="AD" clId="Web-{D1D65B28-8721-434D-ADBE-A584289C2F95}" dt="2022-02-16T05:11:11.631" v="2" actId="20577"/>
      <pc:docMkLst>
        <pc:docMk/>
      </pc:docMkLst>
      <pc:sldChg chg="modSp">
        <pc:chgData name="Haynes, Christine (Curriculum Policy and Standards)" userId="S::christine.haynes489@schools.sa.edu.au::2dd8b7cc-5a2d-458d-ba77-577fb585e483" providerId="AD" clId="Web-{D1D65B28-8721-434D-ADBE-A584289C2F95}" dt="2022-02-16T05:11:11.631" v="2" actId="20577"/>
        <pc:sldMkLst>
          <pc:docMk/>
          <pc:sldMk cId="3641841233" sldId="268"/>
        </pc:sldMkLst>
        <pc:spChg chg="mod">
          <ac:chgData name="Haynes, Christine (Curriculum Policy and Standards)" userId="S::christine.haynes489@schools.sa.edu.au::2dd8b7cc-5a2d-458d-ba77-577fb585e483" providerId="AD" clId="Web-{D1D65B28-8721-434D-ADBE-A584289C2F95}" dt="2022-02-16T05:11:11.631" v="2" actId="20577"/>
          <ac:spMkLst>
            <pc:docMk/>
            <pc:sldMk cId="3641841233" sldId="268"/>
            <ac:spMk id="4" creationId="{D0697118-CD2B-4676-8ECA-E66DE8A5AE4A}"/>
          </ac:spMkLst>
        </pc:spChg>
      </pc:sldChg>
    </pc:docChg>
  </pc:docChgLst>
  <pc:docChgLst>
    <pc:chgData name="Allen, Vanessa (Curriculum Policy and Standards)" userId="S::vanessa.allen393@schools.sa.edu.au::a5409d31-2dcc-4354-b161-2a2b8f17e769" providerId="AD" clId="Web-{5C06E59F-8E49-4410-B16A-4EC57034CA1A}"/>
    <pc:docChg chg="modSld">
      <pc:chgData name="Allen, Vanessa (Curriculum Policy and Standards)" userId="S::vanessa.allen393@schools.sa.edu.au::a5409d31-2dcc-4354-b161-2a2b8f17e769" providerId="AD" clId="Web-{5C06E59F-8E49-4410-B16A-4EC57034CA1A}" dt="2022-01-28T00:12:12.123" v="11" actId="1076"/>
      <pc:docMkLst>
        <pc:docMk/>
      </pc:docMkLst>
      <pc:sldChg chg="modCm">
        <pc:chgData name="Allen, Vanessa (Curriculum Policy and Standards)" userId="S::vanessa.allen393@schools.sa.edu.au::a5409d31-2dcc-4354-b161-2a2b8f17e769" providerId="AD" clId="Web-{5C06E59F-8E49-4410-B16A-4EC57034CA1A}" dt="2022-01-28T00:11:10.947" v="9"/>
        <pc:sldMkLst>
          <pc:docMk/>
          <pc:sldMk cId="3283851412" sldId="302"/>
        </pc:sldMkLst>
      </pc:sldChg>
      <pc:sldChg chg="modCm">
        <pc:chgData name="Allen, Vanessa (Curriculum Policy and Standards)" userId="S::vanessa.allen393@schools.sa.edu.au::a5409d31-2dcc-4354-b161-2a2b8f17e769" providerId="AD" clId="Web-{5C06E59F-8E49-4410-B16A-4EC57034CA1A}" dt="2022-01-28T00:11:44.512" v="10"/>
        <pc:sldMkLst>
          <pc:docMk/>
          <pc:sldMk cId="2243735775" sldId="306"/>
        </pc:sldMkLst>
      </pc:sldChg>
      <pc:sldChg chg="delCm">
        <pc:chgData name="Allen, Vanessa (Curriculum Policy and Standards)" userId="S::vanessa.allen393@schools.sa.edu.au::a5409d31-2dcc-4354-b161-2a2b8f17e769" providerId="AD" clId="Web-{5C06E59F-8E49-4410-B16A-4EC57034CA1A}" dt="2022-01-28T00:09:56.662" v="6"/>
        <pc:sldMkLst>
          <pc:docMk/>
          <pc:sldMk cId="2252461149" sldId="307"/>
        </pc:sldMkLst>
      </pc:sldChg>
      <pc:sldChg chg="modSp">
        <pc:chgData name="Allen, Vanessa (Curriculum Policy and Standards)" userId="S::vanessa.allen393@schools.sa.edu.au::a5409d31-2dcc-4354-b161-2a2b8f17e769" providerId="AD" clId="Web-{5C06E59F-8E49-4410-B16A-4EC57034CA1A}" dt="2022-01-28T00:12:12.123" v="11" actId="1076"/>
        <pc:sldMkLst>
          <pc:docMk/>
          <pc:sldMk cId="3318635728" sldId="310"/>
        </pc:sldMkLst>
        <pc:spChg chg="mod">
          <ac:chgData name="Allen, Vanessa (Curriculum Policy and Standards)" userId="S::vanessa.allen393@schools.sa.edu.au::a5409d31-2dcc-4354-b161-2a2b8f17e769" providerId="AD" clId="Web-{5C06E59F-8E49-4410-B16A-4EC57034CA1A}" dt="2022-01-28T00:12:12.123" v="11" actId="1076"/>
          <ac:spMkLst>
            <pc:docMk/>
            <pc:sldMk cId="3318635728" sldId="310"/>
            <ac:spMk id="6" creationId="{9BBB08DA-8301-45FB-A2BE-EEA85F32575F}"/>
          </ac:spMkLst>
        </pc:spChg>
      </pc:sldChg>
      <pc:sldChg chg="modSp modCm">
        <pc:chgData name="Allen, Vanessa (Curriculum Policy and Standards)" userId="S::vanessa.allen393@schools.sa.edu.au::a5409d31-2dcc-4354-b161-2a2b8f17e769" providerId="AD" clId="Web-{5C06E59F-8E49-4410-B16A-4EC57034CA1A}" dt="2022-01-28T00:10:29.492" v="8"/>
        <pc:sldMkLst>
          <pc:docMk/>
          <pc:sldMk cId="1907174661" sldId="325"/>
        </pc:sldMkLst>
        <pc:graphicFrameChg chg="mod modGraphic">
          <ac:chgData name="Allen, Vanessa (Curriculum Policy and Standards)" userId="S::vanessa.allen393@schools.sa.edu.au::a5409d31-2dcc-4354-b161-2a2b8f17e769" providerId="AD" clId="Web-{5C06E59F-8E49-4410-B16A-4EC57034CA1A}" dt="2022-01-27T23:56:56.303" v="5"/>
          <ac:graphicFrameMkLst>
            <pc:docMk/>
            <pc:sldMk cId="1907174661" sldId="325"/>
            <ac:graphicFrameMk id="2" creationId="{DAFBFA90-15C4-4809-89D7-87780F330D1A}"/>
          </ac:graphicFrameMkLst>
        </pc:graphicFrameChg>
      </pc:sldChg>
      <pc:sldChg chg="modSp">
        <pc:chgData name="Allen, Vanessa (Curriculum Policy and Standards)" userId="S::vanessa.allen393@schools.sa.edu.au::a5409d31-2dcc-4354-b161-2a2b8f17e769" providerId="AD" clId="Web-{5C06E59F-8E49-4410-B16A-4EC57034CA1A}" dt="2022-01-27T23:55:27.751" v="0" actId="1076"/>
        <pc:sldMkLst>
          <pc:docMk/>
          <pc:sldMk cId="864594485" sldId="326"/>
        </pc:sldMkLst>
        <pc:spChg chg="mod">
          <ac:chgData name="Allen, Vanessa (Curriculum Policy and Standards)" userId="S::vanessa.allen393@schools.sa.edu.au::a5409d31-2dcc-4354-b161-2a2b8f17e769" providerId="AD" clId="Web-{5C06E59F-8E49-4410-B16A-4EC57034CA1A}" dt="2022-01-27T23:55:27.751" v="0" actId="1076"/>
          <ac:spMkLst>
            <pc:docMk/>
            <pc:sldMk cId="864594485" sldId="326"/>
            <ac:spMk id="8" creationId="{678C5C4C-38D8-4FA6-BB4A-1261DC7DA2AF}"/>
          </ac:spMkLst>
        </pc:spChg>
      </pc:sldChg>
    </pc:docChg>
  </pc:docChgLst>
  <pc:docChgLst>
    <pc:chgData name="Rosemary" userId="8347c0b4-f3c8-4dd3-bab3-6cfb87c4f4f9" providerId="ADAL" clId="{A836C26C-28CE-4E9D-9822-005B2FD0CB32}"/>
    <pc:docChg chg="custSel modSld">
      <pc:chgData name="Rosemary" userId="8347c0b4-f3c8-4dd3-bab3-6cfb87c4f4f9" providerId="ADAL" clId="{A836C26C-28CE-4E9D-9822-005B2FD0CB32}" dt="2022-02-22T00:11:36.704" v="66" actId="478"/>
      <pc:docMkLst>
        <pc:docMk/>
      </pc:docMkLst>
      <pc:sldChg chg="addSp delSp modSp mod modClrScheme chgLayout">
        <pc:chgData name="Rosemary" userId="8347c0b4-f3c8-4dd3-bab3-6cfb87c4f4f9" providerId="ADAL" clId="{A836C26C-28CE-4E9D-9822-005B2FD0CB32}" dt="2022-02-22T00:11:36.704" v="66" actId="478"/>
        <pc:sldMkLst>
          <pc:docMk/>
          <pc:sldMk cId="4165224059" sldId="308"/>
        </pc:sldMkLst>
        <pc:spChg chg="mod ord">
          <ac:chgData name="Rosemary" userId="8347c0b4-f3c8-4dd3-bab3-6cfb87c4f4f9" providerId="ADAL" clId="{A836C26C-28CE-4E9D-9822-005B2FD0CB32}" dt="2022-02-22T00:11:28.705" v="65" actId="700"/>
          <ac:spMkLst>
            <pc:docMk/>
            <pc:sldMk cId="4165224059" sldId="308"/>
            <ac:spMk id="2" creationId="{48225CFB-4302-49BA-8660-88F59555382D}"/>
          </ac:spMkLst>
        </pc:spChg>
        <pc:spChg chg="mod ord">
          <ac:chgData name="Rosemary" userId="8347c0b4-f3c8-4dd3-bab3-6cfb87c4f4f9" providerId="ADAL" clId="{A836C26C-28CE-4E9D-9822-005B2FD0CB32}" dt="2022-02-22T00:11:28.705" v="65" actId="700"/>
          <ac:spMkLst>
            <pc:docMk/>
            <pc:sldMk cId="4165224059" sldId="308"/>
            <ac:spMk id="3" creationId="{B9A72951-2ACF-4398-A43E-AB03420C26F3}"/>
          </ac:spMkLst>
        </pc:spChg>
        <pc:spChg chg="add del mod ord">
          <ac:chgData name="Rosemary" userId="8347c0b4-f3c8-4dd3-bab3-6cfb87c4f4f9" providerId="ADAL" clId="{A836C26C-28CE-4E9D-9822-005B2FD0CB32}" dt="2022-02-21T05:13:38.085" v="54" actId="478"/>
          <ac:spMkLst>
            <pc:docMk/>
            <pc:sldMk cId="4165224059" sldId="308"/>
            <ac:spMk id="4" creationId="{69274B75-15D0-4AE6-8659-6D50E4E8715E}"/>
          </ac:spMkLst>
        </pc:spChg>
        <pc:spChg chg="add del mod ord">
          <ac:chgData name="Rosemary" userId="8347c0b4-f3c8-4dd3-bab3-6cfb87c4f4f9" providerId="ADAL" clId="{A836C26C-28CE-4E9D-9822-005B2FD0CB32}" dt="2022-02-21T06:03:31.235" v="62" actId="478"/>
          <ac:spMkLst>
            <pc:docMk/>
            <pc:sldMk cId="4165224059" sldId="308"/>
            <ac:spMk id="4" creationId="{7D1E08F8-F789-474A-B154-D93C8C627FA8}"/>
          </ac:spMkLst>
        </pc:spChg>
        <pc:spChg chg="add del mod ord">
          <ac:chgData name="Rosemary" userId="8347c0b4-f3c8-4dd3-bab3-6cfb87c4f4f9" providerId="ADAL" clId="{A836C26C-28CE-4E9D-9822-005B2FD0CB32}" dt="2022-02-22T00:10:59.782" v="64" actId="478"/>
          <ac:spMkLst>
            <pc:docMk/>
            <pc:sldMk cId="4165224059" sldId="308"/>
            <ac:spMk id="4" creationId="{9B5EE58A-9937-4FE6-BF1D-CAD9C0FC9F9A}"/>
          </ac:spMkLst>
        </pc:spChg>
        <pc:spChg chg="add del mod ord">
          <ac:chgData name="Rosemary" userId="8347c0b4-f3c8-4dd3-bab3-6cfb87c4f4f9" providerId="ADAL" clId="{A836C26C-28CE-4E9D-9822-005B2FD0CB32}" dt="2022-02-21T05:25:16.198" v="57" actId="478"/>
          <ac:spMkLst>
            <pc:docMk/>
            <pc:sldMk cId="4165224059" sldId="308"/>
            <ac:spMk id="6" creationId="{A073C9FD-7BFE-4856-8AC4-8E45406E33FB}"/>
          </ac:spMkLst>
        </pc:spChg>
        <pc:spChg chg="add del mod ord">
          <ac:chgData name="Rosemary" userId="8347c0b4-f3c8-4dd3-bab3-6cfb87c4f4f9" providerId="ADAL" clId="{A836C26C-28CE-4E9D-9822-005B2FD0CB32}" dt="2022-02-22T00:11:36.704" v="66" actId="478"/>
          <ac:spMkLst>
            <pc:docMk/>
            <pc:sldMk cId="4165224059" sldId="308"/>
            <ac:spMk id="6" creationId="{C2444E7D-158D-4BA8-8882-70B9FD443D78}"/>
          </ac:spMkLst>
        </pc:spChg>
      </pc:sldChg>
    </pc:docChg>
  </pc:docChgLst>
  <pc:docChgLst>
    <pc:chgData name="Schilling, Geoff (Curriculum Development)" userId="9147261c-0027-4955-b2a6-c80652defa48" providerId="ADAL" clId="{FC61918F-46B8-2046-B04A-8459AC9A9F00}"/>
    <pc:docChg chg="modSld">
      <pc:chgData name="Schilling, Geoff (Curriculum Development)" userId="9147261c-0027-4955-b2a6-c80652defa48" providerId="ADAL" clId="{FC61918F-46B8-2046-B04A-8459AC9A9F00}" dt="2022-03-09T03:00:49.235" v="48" actId="20577"/>
      <pc:docMkLst>
        <pc:docMk/>
      </pc:docMkLst>
      <pc:sldChg chg="modSp mod">
        <pc:chgData name="Schilling, Geoff (Curriculum Development)" userId="9147261c-0027-4955-b2a6-c80652defa48" providerId="ADAL" clId="{FC61918F-46B8-2046-B04A-8459AC9A9F00}" dt="2022-03-09T03:00:20.008" v="17" actId="14100"/>
        <pc:sldMkLst>
          <pc:docMk/>
          <pc:sldMk cId="3283851412" sldId="302"/>
        </pc:sldMkLst>
        <pc:spChg chg="mod">
          <ac:chgData name="Schilling, Geoff (Curriculum Development)" userId="9147261c-0027-4955-b2a6-c80652defa48" providerId="ADAL" clId="{FC61918F-46B8-2046-B04A-8459AC9A9F00}" dt="2022-03-09T03:00:20.008" v="17" actId="14100"/>
          <ac:spMkLst>
            <pc:docMk/>
            <pc:sldMk cId="3283851412" sldId="302"/>
            <ac:spMk id="3" creationId="{B27089D8-DD8A-49B0-951B-3768CBD17573}"/>
          </ac:spMkLst>
        </pc:spChg>
      </pc:sldChg>
      <pc:sldChg chg="modSp mod">
        <pc:chgData name="Schilling, Geoff (Curriculum Development)" userId="9147261c-0027-4955-b2a6-c80652defa48" providerId="ADAL" clId="{FC61918F-46B8-2046-B04A-8459AC9A9F00}" dt="2022-03-09T03:00:26.225" v="24" actId="20577"/>
        <pc:sldMkLst>
          <pc:docMk/>
          <pc:sldMk cId="129043898" sldId="303"/>
        </pc:sldMkLst>
        <pc:spChg chg="mod">
          <ac:chgData name="Schilling, Geoff (Curriculum Development)" userId="9147261c-0027-4955-b2a6-c80652defa48" providerId="ADAL" clId="{FC61918F-46B8-2046-B04A-8459AC9A9F00}" dt="2022-03-09T03:00:26.225" v="24" actId="20577"/>
          <ac:spMkLst>
            <pc:docMk/>
            <pc:sldMk cId="129043898" sldId="303"/>
            <ac:spMk id="13" creationId="{49D29A86-8C0C-4A1B-B4DB-DEE3D73C43BC}"/>
          </ac:spMkLst>
        </pc:spChg>
      </pc:sldChg>
      <pc:sldChg chg="modSp mod">
        <pc:chgData name="Schilling, Geoff (Curriculum Development)" userId="9147261c-0027-4955-b2a6-c80652defa48" providerId="ADAL" clId="{FC61918F-46B8-2046-B04A-8459AC9A9F00}" dt="2022-03-09T03:00:35.093" v="34" actId="20577"/>
        <pc:sldMkLst>
          <pc:docMk/>
          <pc:sldMk cId="1207907591" sldId="304"/>
        </pc:sldMkLst>
        <pc:spChg chg="mod">
          <ac:chgData name="Schilling, Geoff (Curriculum Development)" userId="9147261c-0027-4955-b2a6-c80652defa48" providerId="ADAL" clId="{FC61918F-46B8-2046-B04A-8459AC9A9F00}" dt="2022-03-09T03:00:35.093" v="34" actId="20577"/>
          <ac:spMkLst>
            <pc:docMk/>
            <pc:sldMk cId="1207907591" sldId="304"/>
            <ac:spMk id="10" creationId="{557BC2F1-47D9-4795-8382-9E067673DDF7}"/>
          </ac:spMkLst>
        </pc:spChg>
      </pc:sldChg>
      <pc:sldChg chg="modSp mod">
        <pc:chgData name="Schilling, Geoff (Curriculum Development)" userId="9147261c-0027-4955-b2a6-c80652defa48" providerId="ADAL" clId="{FC61918F-46B8-2046-B04A-8459AC9A9F00}" dt="2022-03-09T03:00:41.963" v="42" actId="20577"/>
        <pc:sldMkLst>
          <pc:docMk/>
          <pc:sldMk cId="2426018616" sldId="305"/>
        </pc:sldMkLst>
        <pc:spChg chg="mod">
          <ac:chgData name="Schilling, Geoff (Curriculum Development)" userId="9147261c-0027-4955-b2a6-c80652defa48" providerId="ADAL" clId="{FC61918F-46B8-2046-B04A-8459AC9A9F00}" dt="2022-03-09T03:00:41.963" v="42" actId="20577"/>
          <ac:spMkLst>
            <pc:docMk/>
            <pc:sldMk cId="2426018616" sldId="305"/>
            <ac:spMk id="10" creationId="{AC70E643-7535-4D83-B85B-922B2FAF27DC}"/>
          </ac:spMkLst>
        </pc:spChg>
      </pc:sldChg>
      <pc:sldChg chg="modSp mod">
        <pc:chgData name="Schilling, Geoff (Curriculum Development)" userId="9147261c-0027-4955-b2a6-c80652defa48" providerId="ADAL" clId="{FC61918F-46B8-2046-B04A-8459AC9A9F00}" dt="2022-03-09T03:00:49.235" v="48" actId="20577"/>
        <pc:sldMkLst>
          <pc:docMk/>
          <pc:sldMk cId="2243735775" sldId="306"/>
        </pc:sldMkLst>
        <pc:spChg chg="mod">
          <ac:chgData name="Schilling, Geoff (Curriculum Development)" userId="9147261c-0027-4955-b2a6-c80652defa48" providerId="ADAL" clId="{FC61918F-46B8-2046-B04A-8459AC9A9F00}" dt="2022-03-09T03:00:49.235" v="48" actId="20577"/>
          <ac:spMkLst>
            <pc:docMk/>
            <pc:sldMk cId="2243735775" sldId="306"/>
            <ac:spMk id="10" creationId="{30785DC1-993D-430E-A491-C7370DA46348}"/>
          </ac:spMkLst>
        </pc:spChg>
      </pc:sldChg>
    </pc:docChg>
  </pc:docChgLst>
  <pc:docChgLst>
    <pc:chgData name="Book, Renee (Curriculum Support)" userId="aaadc5d5-0eac-48a9-95da-d152d3b9490d" providerId="ADAL" clId="{ED160EA5-7F6C-47F9-BB35-05FE43534A68}"/>
    <pc:docChg chg="custSel modSld">
      <pc:chgData name="Book, Renee (Curriculum Support)" userId="aaadc5d5-0eac-48a9-95da-d152d3b9490d" providerId="ADAL" clId="{ED160EA5-7F6C-47F9-BB35-05FE43534A68}" dt="2022-02-22T04:23:33.518" v="12" actId="12385"/>
      <pc:docMkLst>
        <pc:docMk/>
      </pc:docMkLst>
      <pc:sldChg chg="addSp delSp modSp mod modClrScheme chgLayout">
        <pc:chgData name="Book, Renee (Curriculum Support)" userId="aaadc5d5-0eac-48a9-95da-d152d3b9490d" providerId="ADAL" clId="{ED160EA5-7F6C-47F9-BB35-05FE43534A68}" dt="2022-02-22T04:23:33.518" v="12" actId="12385"/>
        <pc:sldMkLst>
          <pc:docMk/>
          <pc:sldMk cId="1907174661" sldId="325"/>
        </pc:sldMkLst>
        <pc:spChg chg="add del mod ord">
          <ac:chgData name="Book, Renee (Curriculum Support)" userId="aaadc5d5-0eac-48a9-95da-d152d3b9490d" providerId="ADAL" clId="{ED160EA5-7F6C-47F9-BB35-05FE43534A68}" dt="2022-02-22T04:21:34.999" v="2" actId="21"/>
          <ac:spMkLst>
            <pc:docMk/>
            <pc:sldMk cId="1907174661" sldId="325"/>
            <ac:spMk id="4" creationId="{F53C30E6-D928-4527-87E3-8D2A65E068DA}"/>
          </ac:spMkLst>
        </pc:spChg>
        <pc:spChg chg="add del mod ord">
          <ac:chgData name="Book, Renee (Curriculum Support)" userId="aaadc5d5-0eac-48a9-95da-d152d3b9490d" providerId="ADAL" clId="{ED160EA5-7F6C-47F9-BB35-05FE43534A68}" dt="2022-02-22T04:21:32.602" v="1" actId="21"/>
          <ac:spMkLst>
            <pc:docMk/>
            <pc:sldMk cId="1907174661" sldId="325"/>
            <ac:spMk id="7" creationId="{F720C688-4BBF-45B2-B6E0-B9E42106C221}"/>
          </ac:spMkLst>
        </pc:spChg>
        <pc:graphicFrameChg chg="modGraphic">
          <ac:chgData name="Book, Renee (Curriculum Support)" userId="aaadc5d5-0eac-48a9-95da-d152d3b9490d" providerId="ADAL" clId="{ED160EA5-7F6C-47F9-BB35-05FE43534A68}" dt="2022-02-22T04:23:33.518" v="12" actId="12385"/>
          <ac:graphicFrameMkLst>
            <pc:docMk/>
            <pc:sldMk cId="1907174661" sldId="325"/>
            <ac:graphicFrameMk id="2" creationId="{DAFBFA90-15C4-4809-89D7-87780F330D1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6BDDA-DBFE-45C6-9373-79727A38EDC1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0F85C-6D40-43D9-8EEE-C6A746B522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091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F85C-6D40-43D9-8EEE-C6A746B5225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49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F85C-6D40-43D9-8EEE-C6A746B5225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55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F85C-6D40-43D9-8EEE-C6A746B5225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565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F85C-6D40-43D9-8EEE-C6A746B5225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632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F85C-6D40-43D9-8EEE-C6A746B5225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126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F85C-6D40-43D9-8EEE-C6A746B5225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50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mailto:education.customers@sa.gov.au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134BA14-4016-484B-A9B7-6B24BB87D0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E2C74-B4C5-4423-97D0-D837E39A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3063" y="2863969"/>
            <a:ext cx="9436532" cy="80657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[INSERT YEAR LEVEL – </a:t>
            </a:r>
            <a:r>
              <a:rPr lang="en-US" err="1"/>
              <a:t>ie</a:t>
            </a:r>
            <a:r>
              <a:rPr lang="en-US"/>
              <a:t> Year 4]</a:t>
            </a:r>
            <a:endParaRPr lang="en-AU"/>
          </a:p>
        </p:txBody>
      </p:sp>
      <p:pic>
        <p:nvPicPr>
          <p:cNvPr id="10" name="Picture 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F6C25B45-175D-43DF-8D57-05E1A357BF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47" y="1299213"/>
            <a:ext cx="4450464" cy="1204275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68B62F-70BE-4009-83EE-B2E227C47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3279" y="4382218"/>
            <a:ext cx="9436100" cy="6902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[INSERT LESSON – </a:t>
            </a:r>
            <a:r>
              <a:rPr lang="en-US" err="1"/>
              <a:t>ie</a:t>
            </a:r>
            <a:r>
              <a:rPr lang="en-US"/>
              <a:t> Lesson 1 – Number and money]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E55352-7817-4805-BF24-DE802387A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3637" y="3592905"/>
            <a:ext cx="10237997" cy="690563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[INSERT SUBJECT– </a:t>
            </a:r>
            <a:r>
              <a:rPr lang="en-US" err="1"/>
              <a:t>ie</a:t>
            </a:r>
            <a:r>
              <a:rPr lang="en-US"/>
              <a:t> Mathematics]</a:t>
            </a:r>
            <a:endParaRPr lang="en-AU"/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8DBFFF7F-95AD-4FD3-88A9-74F00CD38A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6650" y="6449489"/>
            <a:ext cx="464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rgbClr val="35777D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rgbClr val="35777D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rgbClr val="35777D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rgbClr val="3577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rgbClr val="35777D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10515600" cy="311740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6526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sz="95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</a:pP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Action Button: Get Information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F03C058-EA07-4D9B-A1EE-240F2906A2AF}"/>
              </a:ext>
            </a:extLst>
          </p:cNvPr>
          <p:cNvSpPr/>
          <p:nvPr userDrawn="1"/>
        </p:nvSpPr>
        <p:spPr>
          <a:xfrm>
            <a:off x="838200" y="5550484"/>
            <a:ext cx="740938" cy="740938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2F74D-9B6F-4AA9-9DD7-C1E45173E2EE}"/>
              </a:ext>
            </a:extLst>
          </p:cNvPr>
          <p:cNvSpPr txBox="1"/>
          <p:nvPr userDrawn="1"/>
        </p:nvSpPr>
        <p:spPr>
          <a:xfrm>
            <a:off x="1579138" y="5736287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397A80"/>
                </a:solidFill>
              </a:rPr>
              <a:t>Click here for answer</a:t>
            </a:r>
          </a:p>
        </p:txBody>
      </p:sp>
    </p:spTree>
    <p:extLst>
      <p:ext uri="{BB962C8B-B14F-4D97-AF65-F5344CB8AC3E}">
        <p14:creationId xmlns:p14="http://schemas.microsoft.com/office/powerpoint/2010/main" val="65560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5114925" cy="315436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75" y="2360613"/>
            <a:ext cx="5114925" cy="3154362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15" name="Action Button: Get Information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96907BB-7AF1-4D4F-8816-E332EE04EF74}"/>
              </a:ext>
            </a:extLst>
          </p:cNvPr>
          <p:cNvSpPr/>
          <p:nvPr userDrawn="1"/>
        </p:nvSpPr>
        <p:spPr>
          <a:xfrm>
            <a:off x="838200" y="5550484"/>
            <a:ext cx="740938" cy="740938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FC7B1-F2FD-48FD-85E7-27B7E419A03A}"/>
              </a:ext>
            </a:extLst>
          </p:cNvPr>
          <p:cNvSpPr txBox="1"/>
          <p:nvPr userDrawn="1"/>
        </p:nvSpPr>
        <p:spPr>
          <a:xfrm>
            <a:off x="1579138" y="5736287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397A80"/>
                </a:solidFill>
              </a:rPr>
              <a:t>Click here for answer</a:t>
            </a:r>
          </a:p>
        </p:txBody>
      </p:sp>
    </p:spTree>
    <p:extLst>
      <p:ext uri="{BB962C8B-B14F-4D97-AF65-F5344CB8AC3E}">
        <p14:creationId xmlns:p14="http://schemas.microsoft.com/office/powerpoint/2010/main" val="254391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reak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7629525" cy="311740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B9838-9AA5-44B4-BDFD-7637A9A1D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7275" y="2360373"/>
            <a:ext cx="2676525" cy="3117402"/>
          </a:xfrm>
          <a:solidFill>
            <a:srgbClr val="397A80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breakout box</a:t>
            </a:r>
          </a:p>
        </p:txBody>
      </p:sp>
    </p:spTree>
    <p:extLst>
      <p:ext uri="{BB962C8B-B14F-4D97-AF65-F5344CB8AC3E}">
        <p14:creationId xmlns:p14="http://schemas.microsoft.com/office/powerpoint/2010/main" val="2217309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B3498-21F4-42F0-BF67-C41094D7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0874-BDAC-44FE-ADE4-8E491468D91D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31C6B-6371-4829-9F74-DE8BF49E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5B9D-D857-4B06-83C8-51533B70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B5F7-B2A7-46F3-89A4-4CD4F447CD98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021A1C-406F-4A9D-B032-D4B25FFA3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19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134BA14-4016-484B-A9B7-6B24BB87D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E2C74-B4C5-4423-97D0-D837E39A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3063" y="2863969"/>
            <a:ext cx="9436532" cy="80657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[INSERT YEAR LEVEL – </a:t>
            </a:r>
            <a:r>
              <a:rPr lang="en-US" err="1"/>
              <a:t>ie</a:t>
            </a:r>
            <a:r>
              <a:rPr lang="en-US"/>
              <a:t> Year 4]</a:t>
            </a:r>
            <a:endParaRPr lang="en-AU"/>
          </a:p>
        </p:txBody>
      </p:sp>
      <p:pic>
        <p:nvPicPr>
          <p:cNvPr id="10" name="Picture 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F6C25B45-175D-43DF-8D57-05E1A357BF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847" y="1299213"/>
            <a:ext cx="4450464" cy="1204275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68B62F-70BE-4009-83EE-B2E227C47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3279" y="4382218"/>
            <a:ext cx="9436100" cy="6902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[INSERT LESSON – </a:t>
            </a:r>
            <a:r>
              <a:rPr lang="en-US" err="1"/>
              <a:t>ie</a:t>
            </a:r>
            <a:r>
              <a:rPr lang="en-US"/>
              <a:t> Lesson 1 – Number and money]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E55352-7817-4805-BF24-DE802387A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3637" y="3592905"/>
            <a:ext cx="10237997" cy="690563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[INSERT SUBJECT– </a:t>
            </a:r>
            <a:r>
              <a:rPr lang="en-US" err="1"/>
              <a:t>ie</a:t>
            </a:r>
            <a:r>
              <a:rPr lang="en-US"/>
              <a:t> Mathematics]</a:t>
            </a:r>
            <a:endParaRPr lang="en-AU"/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8DBFFF7F-95AD-4FD3-88A9-74F00CD38A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6650" y="6449489"/>
            <a:ext cx="464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rgbClr val="35777D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rgbClr val="35777D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rgbClr val="35777D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rgbClr val="3577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rgbClr val="35777D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62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78909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18211-FFD4-4341-867A-FF0ADCF779A8}"/>
              </a:ext>
            </a:extLst>
          </p:cNvPr>
          <p:cNvSpPr txBox="1"/>
          <p:nvPr userDrawn="1"/>
        </p:nvSpPr>
        <p:spPr>
          <a:xfrm>
            <a:off x="838200" y="797762"/>
            <a:ext cx="1058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/>
              <a:t>Handy tips for this lesson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E0110-B120-4318-8989-F35527581A3C}"/>
              </a:ext>
            </a:extLst>
          </p:cNvPr>
          <p:cNvSpPr txBox="1"/>
          <p:nvPr userDrawn="1"/>
        </p:nvSpPr>
        <p:spPr>
          <a:xfrm>
            <a:off x="915200" y="1756625"/>
            <a:ext cx="103695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800"/>
              <a:t>View the lesson in slide show mode to use the buttons: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Use the arrows in the top right corner to go to the next or previous slide. 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Click the home button to go back to the first slide.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Some slides have audio. Click on the speaker button to listen.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Some slides may be interactive. Click the button for extra elements.</a:t>
            </a:r>
          </a:p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8893E-6710-4CAD-9804-CA6C033F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63" y="4319001"/>
            <a:ext cx="718487" cy="645065"/>
          </a:xfrm>
          <a:prstGeom prst="rect">
            <a:avLst/>
          </a:prstGeom>
        </p:spPr>
      </p:pic>
      <p:sp>
        <p:nvSpPr>
          <p:cNvPr id="16" name="Action Button: Go Hom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EABEA39-9D51-468F-840D-A64C5611C90F}"/>
              </a:ext>
            </a:extLst>
          </p:cNvPr>
          <p:cNvSpPr/>
          <p:nvPr userDrawn="1"/>
        </p:nvSpPr>
        <p:spPr>
          <a:xfrm>
            <a:off x="163880" y="3460170"/>
            <a:ext cx="726455" cy="726455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ction Button: Go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0705389-20F8-4B20-AFC5-15FF55BA4995}"/>
              </a:ext>
            </a:extLst>
          </p:cNvPr>
          <p:cNvSpPr/>
          <p:nvPr userDrawn="1"/>
        </p:nvSpPr>
        <p:spPr>
          <a:xfrm>
            <a:off x="94899" y="2546725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ction Button: Go Forward or Next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F12B096-DF68-44D1-AB6D-AC351EC1C3E0}"/>
              </a:ext>
            </a:extLst>
          </p:cNvPr>
          <p:cNvSpPr/>
          <p:nvPr userDrawn="1"/>
        </p:nvSpPr>
        <p:spPr>
          <a:xfrm>
            <a:off x="527107" y="2546725"/>
            <a:ext cx="468201" cy="468201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C9DE91-06AE-4B8D-A05E-5C17F3D28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76" y="5234492"/>
            <a:ext cx="653759" cy="6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52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10515600" cy="311740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20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B8D05-310A-41FC-AD98-FEEEA85667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314575"/>
            <a:ext cx="10515600" cy="3219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/>
              <a:t>Add picture or diagram</a:t>
            </a:r>
          </a:p>
        </p:txBody>
      </p:sp>
    </p:spTree>
    <p:extLst>
      <p:ext uri="{BB962C8B-B14F-4D97-AF65-F5344CB8AC3E}">
        <p14:creationId xmlns:p14="http://schemas.microsoft.com/office/powerpoint/2010/main" val="3992892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03D64E8-8A6E-41E6-92D3-BC734D8E20D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838200" y="2390775"/>
            <a:ext cx="10515600" cy="2914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/>
              <a:t>To embed a YouTube video click insert &gt; video &gt; online video</a:t>
            </a:r>
          </a:p>
        </p:txBody>
      </p:sp>
    </p:spTree>
    <p:extLst>
      <p:ext uri="{BB962C8B-B14F-4D97-AF65-F5344CB8AC3E}">
        <p14:creationId xmlns:p14="http://schemas.microsoft.com/office/powerpoint/2010/main" val="4032634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o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1"/>
            <a:ext cx="10515600" cy="101653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81223"/>
            <a:ext cx="10515600" cy="2596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 content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11512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131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78909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18211-FFD4-4341-867A-FF0ADCF779A8}"/>
              </a:ext>
            </a:extLst>
          </p:cNvPr>
          <p:cNvSpPr txBox="1"/>
          <p:nvPr userDrawn="1"/>
        </p:nvSpPr>
        <p:spPr>
          <a:xfrm>
            <a:off x="838200" y="797762"/>
            <a:ext cx="1058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/>
              <a:t>Handy tips for this lesson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E0110-B120-4318-8989-F35527581A3C}"/>
              </a:ext>
            </a:extLst>
          </p:cNvPr>
          <p:cNvSpPr txBox="1"/>
          <p:nvPr userDrawn="1"/>
        </p:nvSpPr>
        <p:spPr>
          <a:xfrm>
            <a:off x="915200" y="1756625"/>
            <a:ext cx="1036959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800"/>
              <a:t>View the lesson in slide show mode to use the buttons: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Use the arrows in the top right corner to go to the next or previous slide. 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Click the home button to go back to the first slide.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Some slides have audio. Click on the speaker button to listen.</a:t>
            </a:r>
          </a:p>
          <a:p>
            <a:pPr marL="285750" lvl="0" indent="-28575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Some slides may ask you a question. Have a go, then click the answer button. </a:t>
            </a:r>
          </a:p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8893E-6710-4CAD-9804-CA6C033F5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4263" y="4319001"/>
            <a:ext cx="718487" cy="645065"/>
          </a:xfrm>
          <a:prstGeom prst="rect">
            <a:avLst/>
          </a:prstGeom>
        </p:spPr>
      </p:pic>
      <p:sp>
        <p:nvSpPr>
          <p:cNvPr id="16" name="Action Button: Go Hom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EABEA39-9D51-468F-840D-A64C5611C90F}"/>
              </a:ext>
            </a:extLst>
          </p:cNvPr>
          <p:cNvSpPr/>
          <p:nvPr userDrawn="1"/>
        </p:nvSpPr>
        <p:spPr>
          <a:xfrm>
            <a:off x="163880" y="3460170"/>
            <a:ext cx="726455" cy="726455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ction Button: Go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0705389-20F8-4B20-AFC5-15FF55BA4995}"/>
              </a:ext>
            </a:extLst>
          </p:cNvPr>
          <p:cNvSpPr/>
          <p:nvPr userDrawn="1"/>
        </p:nvSpPr>
        <p:spPr>
          <a:xfrm>
            <a:off x="94899" y="2546725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ction Button: Go Forward or Next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F12B096-DF68-44D1-AB6D-AC351EC1C3E0}"/>
              </a:ext>
            </a:extLst>
          </p:cNvPr>
          <p:cNvSpPr/>
          <p:nvPr userDrawn="1"/>
        </p:nvSpPr>
        <p:spPr>
          <a:xfrm>
            <a:off x="527107" y="2546725"/>
            <a:ext cx="468201" cy="468201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C9DE91-06AE-4B8D-A05E-5C17F3D28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206" t="4910" r="4512"/>
          <a:stretch/>
        </p:blipFill>
        <p:spPr>
          <a:xfrm>
            <a:off x="236576" y="5234492"/>
            <a:ext cx="653759" cy="6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o right with a lot of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1"/>
            <a:ext cx="9306464" cy="101653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11513"/>
            <a:ext cx="10515600" cy="35611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 content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58248" y="882711"/>
            <a:ext cx="1095552" cy="101653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en-US"/>
              <a:t>Place audio recording here and delete text box.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123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audio with a lot of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1"/>
            <a:ext cx="10515600" cy="101653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11513"/>
            <a:ext cx="10515600" cy="35611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 content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65" y="2011511"/>
            <a:ext cx="751936" cy="101653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en-US"/>
              <a:t>Place audio recording here and delete text box.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E1A4F55B-2933-4915-8DF5-46CCF219C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63" y="3829953"/>
            <a:ext cx="751936" cy="101653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en-US"/>
              <a:t>Place audio recording here and delete text box.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6087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picture and a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767720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8468C1-D27B-443A-8289-19DEE2E6D3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440610"/>
            <a:ext cx="10515600" cy="4054415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3740A-B142-42FC-BB74-D9E63F1C5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554663"/>
            <a:ext cx="6692900" cy="38100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5pPr>
              <a:defRPr/>
            </a:lvl5pPr>
          </a:lstStyle>
          <a:p>
            <a:pPr lvl="0"/>
            <a:r>
              <a:rPr lang="en-AU"/>
              <a:t>Optional text for 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1812683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text content and a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767720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5125D-1690-4057-A80F-E538A0D974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57864"/>
            <a:ext cx="10721975" cy="411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69371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6343650" cy="315436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1875" y="2360613"/>
            <a:ext cx="3971925" cy="3154362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</p:spTree>
    <p:extLst>
      <p:ext uri="{BB962C8B-B14F-4D97-AF65-F5344CB8AC3E}">
        <p14:creationId xmlns:p14="http://schemas.microsoft.com/office/powerpoint/2010/main" val="119783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with au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69972"/>
            <a:ext cx="6343650" cy="2573337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1875" y="2970213"/>
            <a:ext cx="3971925" cy="2573337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6CEF98D6-F59C-4F9C-B5B3-EB655602E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287768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9266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 2 Text and image with au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9349596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24024"/>
            <a:ext cx="6343650" cy="3119286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1875" y="2424025"/>
            <a:ext cx="3971925" cy="311952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6CEF98D6-F59C-4F9C-B5B3-EB655602E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91312" y="882709"/>
            <a:ext cx="1062487" cy="13255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Place audio recording here and delete text box.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3453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10515600" cy="311740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6526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sz="95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7000"/>
              </a:lnSpc>
            </a:pP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Action Button: Get Information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F03C058-EA07-4D9B-A1EE-240F2906A2AF}"/>
              </a:ext>
            </a:extLst>
          </p:cNvPr>
          <p:cNvSpPr/>
          <p:nvPr userDrawn="1"/>
        </p:nvSpPr>
        <p:spPr>
          <a:xfrm>
            <a:off x="838200" y="5550484"/>
            <a:ext cx="740938" cy="740938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2F74D-9B6F-4AA9-9DD7-C1E45173E2EE}"/>
              </a:ext>
            </a:extLst>
          </p:cNvPr>
          <p:cNvSpPr txBox="1"/>
          <p:nvPr userDrawn="1"/>
        </p:nvSpPr>
        <p:spPr>
          <a:xfrm>
            <a:off x="1579138" y="5736287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397A80"/>
                </a:solidFill>
              </a:rPr>
              <a:t>Click here for answer</a:t>
            </a:r>
          </a:p>
        </p:txBody>
      </p:sp>
    </p:spTree>
    <p:extLst>
      <p:ext uri="{BB962C8B-B14F-4D97-AF65-F5344CB8AC3E}">
        <p14:creationId xmlns:p14="http://schemas.microsoft.com/office/powerpoint/2010/main" val="4131063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5114925" cy="315436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75" y="2360613"/>
            <a:ext cx="5114925" cy="3154362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15" name="Action Button: Get Information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96907BB-7AF1-4D4F-8816-E332EE04EF74}"/>
              </a:ext>
            </a:extLst>
          </p:cNvPr>
          <p:cNvSpPr/>
          <p:nvPr userDrawn="1"/>
        </p:nvSpPr>
        <p:spPr>
          <a:xfrm>
            <a:off x="838200" y="5550484"/>
            <a:ext cx="740938" cy="740938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FC7B1-F2FD-48FD-85E7-27B7E419A03A}"/>
              </a:ext>
            </a:extLst>
          </p:cNvPr>
          <p:cNvSpPr txBox="1"/>
          <p:nvPr userDrawn="1"/>
        </p:nvSpPr>
        <p:spPr>
          <a:xfrm>
            <a:off x="1579138" y="5736287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397A80"/>
                </a:solidFill>
              </a:rPr>
              <a:t>Click here for answer</a:t>
            </a:r>
          </a:p>
        </p:txBody>
      </p:sp>
    </p:spTree>
    <p:extLst>
      <p:ext uri="{BB962C8B-B14F-4D97-AF65-F5344CB8AC3E}">
        <p14:creationId xmlns:p14="http://schemas.microsoft.com/office/powerpoint/2010/main" val="1428677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reak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7629525" cy="311740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B9838-9AA5-44B4-BDFD-7637A9A1D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7275" y="2360373"/>
            <a:ext cx="2676525" cy="3117402"/>
          </a:xfrm>
          <a:solidFill>
            <a:srgbClr val="397A80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breakout box</a:t>
            </a:r>
          </a:p>
        </p:txBody>
      </p:sp>
    </p:spTree>
    <p:extLst>
      <p:ext uri="{BB962C8B-B14F-4D97-AF65-F5344CB8AC3E}">
        <p14:creationId xmlns:p14="http://schemas.microsoft.com/office/powerpoint/2010/main" val="352740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10515600" cy="311740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05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89C09-E053-4CF2-A32D-8E215CB69A28}"/>
              </a:ext>
            </a:extLst>
          </p:cNvPr>
          <p:cNvSpPr txBox="1"/>
          <p:nvPr userDrawn="1"/>
        </p:nvSpPr>
        <p:spPr>
          <a:xfrm>
            <a:off x="838200" y="1099944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/>
              <a:t>Reference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7A7227-D7B3-4D00-B2A5-0B3724C86E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188" y="1870075"/>
            <a:ext cx="10567987" cy="3503613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add references – Use Harvard referencing conventions </a:t>
            </a:r>
            <a:r>
              <a:rPr lang="en-AU" b="0" i="0">
                <a:effectLst/>
                <a:latin typeface="Segoe UI" panose="020B0502040204020203" pitchFamily="34" charset="0"/>
              </a:rPr>
              <a:t>[Channel Name] YYYY, [Video Title], Platform, DD MMMM, viewed DD MMMM YYYY, &lt; URL 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70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B3498-21F4-42F0-BF67-C41094D7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0874-BDAC-44FE-ADE4-8E491468D91D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31C6B-6371-4829-9F74-DE8BF49E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5B9D-D857-4B06-83C8-51533B70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B5F7-B2A7-46F3-89A4-4CD4F447CD98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021A1C-406F-4A9D-B032-D4B25FFA3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360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right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89C09-E053-4CF2-A32D-8E215CB69A28}"/>
              </a:ext>
            </a:extLst>
          </p:cNvPr>
          <p:cNvSpPr txBox="1"/>
          <p:nvPr userDrawn="1"/>
        </p:nvSpPr>
        <p:spPr>
          <a:xfrm>
            <a:off x="838200" y="1099944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/>
              <a:t>Copyright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CD593-D986-4AB4-989A-D1EDAD34BA34}"/>
              </a:ext>
            </a:extLst>
          </p:cNvPr>
          <p:cNvSpPr txBox="1"/>
          <p:nvPr userDrawn="1"/>
        </p:nvSpPr>
        <p:spPr>
          <a:xfrm>
            <a:off x="838200" y="1949570"/>
            <a:ext cx="9858555" cy="347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The Department for Education, South Australia, has created teaching and curriculum resources to support students during the staged return to school in 2022. </a:t>
            </a:r>
          </a:p>
          <a:p>
            <a:pPr lvl="0"/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The resources are available for students, parents and teachers in South Australia, where students are undertaking remote learning.  </a:t>
            </a:r>
          </a:p>
          <a:p>
            <a:pPr lvl="0"/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The material has been produced and communicated on behalf of the State and, to the extent necessary, in reliance on section 113P and/or Part VII of the </a:t>
            </a:r>
            <a:r>
              <a:rPr lang="en-AU" i="1">
                <a:latin typeface="Segoe UI" panose="020B0502040204020203" pitchFamily="34" charset="0"/>
                <a:cs typeface="Segoe UI" panose="020B0502040204020203" pitchFamily="34" charset="0"/>
              </a:rPr>
              <a:t>Copyright Act 1968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AU" err="1">
                <a:latin typeface="Segoe UI" panose="020B0502040204020203" pitchFamily="34" charset="0"/>
                <a:cs typeface="Segoe UI" panose="020B0502040204020203" pitchFamily="34" charset="0"/>
              </a:rPr>
              <a:t>Cth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lvl="0"/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If you believe you own or otherwise have an interest in the copyright in any aspect of these materials and object to its use, please notify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education.customers@sa.gov.au </a:t>
            </a:r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39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B8D05-310A-41FC-AD98-FEEEA85667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314575"/>
            <a:ext cx="10515600" cy="3219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/>
              <a:t>Add picture or diagram</a:t>
            </a:r>
          </a:p>
        </p:txBody>
      </p:sp>
    </p:spTree>
    <p:extLst>
      <p:ext uri="{BB962C8B-B14F-4D97-AF65-F5344CB8AC3E}">
        <p14:creationId xmlns:p14="http://schemas.microsoft.com/office/powerpoint/2010/main" val="266539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03D64E8-8A6E-41E6-92D3-BC734D8E20D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838200" y="2390775"/>
            <a:ext cx="10515600" cy="2914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/>
              <a:t>To embed a YouTube video click insert &gt; video &gt; online video</a:t>
            </a:r>
          </a:p>
        </p:txBody>
      </p:sp>
    </p:spTree>
    <p:extLst>
      <p:ext uri="{BB962C8B-B14F-4D97-AF65-F5344CB8AC3E}">
        <p14:creationId xmlns:p14="http://schemas.microsoft.com/office/powerpoint/2010/main" val="409837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o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1"/>
            <a:ext cx="10515600" cy="101653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81223"/>
            <a:ext cx="10515600" cy="2596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 content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11512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65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picture and a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EA932A86-A37F-42D9-BD92-7328B99DC1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68431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0D8335-EBEA-4476-9B29-E2C2C046D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767720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8468C1-D27B-443A-8289-19DEE2E6D3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1440610"/>
            <a:ext cx="10515600" cy="4054415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3740A-B142-42FC-BB74-D9E63F1C5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554663"/>
            <a:ext cx="6692900" cy="38100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5pPr>
              <a:defRPr/>
            </a:lvl5pPr>
          </a:lstStyle>
          <a:p>
            <a:pPr lvl="0"/>
            <a:r>
              <a:rPr lang="en-AU"/>
              <a:t>Optional text for 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20366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60372"/>
            <a:ext cx="6343650" cy="3154362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1875" y="2360613"/>
            <a:ext cx="3971925" cy="3154362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</p:spTree>
    <p:extLst>
      <p:ext uri="{BB962C8B-B14F-4D97-AF65-F5344CB8AC3E}">
        <p14:creationId xmlns:p14="http://schemas.microsoft.com/office/powerpoint/2010/main" val="242778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with au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EAB5A0A-23FD-4E3A-93E6-4B571BF21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9842-C886-4E6A-9BF2-9A817AA6F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2710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99E8-B897-4343-9937-1BDFEFDA10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69972"/>
            <a:ext cx="6343650" cy="2573337"/>
          </a:xfrm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add text content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7A6A3-0A6C-4CE8-9C77-248FBFB068DE}"/>
              </a:ext>
            </a:extLst>
          </p:cNvPr>
          <p:cNvSpPr/>
          <p:nvPr userDrawn="1"/>
        </p:nvSpPr>
        <p:spPr>
          <a:xfrm>
            <a:off x="11559399" y="94888"/>
            <a:ext cx="465827" cy="465827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41F5A9-3C3B-4D1D-BB7A-4EA1F8020B7B}"/>
              </a:ext>
            </a:extLst>
          </p:cNvPr>
          <p:cNvSpPr/>
          <p:nvPr userDrawn="1"/>
        </p:nvSpPr>
        <p:spPr>
          <a:xfrm>
            <a:off x="10544357" y="94887"/>
            <a:ext cx="465827" cy="46582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ction Button: Go Home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FE24B58-136F-4038-AC91-D531026A20B8}"/>
              </a:ext>
            </a:extLst>
          </p:cNvPr>
          <p:cNvSpPr/>
          <p:nvPr userDrawn="1"/>
        </p:nvSpPr>
        <p:spPr>
          <a:xfrm>
            <a:off x="11051878" y="94888"/>
            <a:ext cx="465827" cy="465827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690C856-41F2-40FF-9402-8D6E56B7F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3907" y="6459748"/>
            <a:ext cx="480814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7000"/>
              </a:lnSpc>
            </a:pPr>
            <a:r>
              <a:rPr lang="en-AU" altLang="en-US" sz="50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AU" altLang="en-US" sz="110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sz="950" spc="-1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AU" sz="95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© Department for Education, the Government of South Australia, Learning at home, 2022</a:t>
            </a:r>
            <a:endParaRPr lang="en-AU" altLang="en-US" sz="950" spc="-1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ED0C1D-EC77-41B3-A61C-826D71579F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1875" y="2970213"/>
            <a:ext cx="3971925" cy="2573337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Insert picture or diagram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6CEF98D6-F59C-4F9C-B5B3-EB655602E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287768"/>
            <a:ext cx="4104736" cy="577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Place audio recording here and delete text box.</a:t>
            </a:r>
            <a:br>
              <a:rPr lang="en-US"/>
            </a:br>
            <a:r>
              <a:rPr lang="en-US"/>
              <a:t>To record click insert &gt; audio &gt; record audio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79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0462A-28DF-49AC-8B8A-D93FA04D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A7304-36C3-4C44-BB0E-B096674DB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46028-DDEE-47A9-8A55-1FEC03650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D0874-BDAC-44FE-ADE4-8E491468D91D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7E1C6-4D5B-44AE-B601-02832560C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95C2-037D-4D5C-BBBA-FE1B46933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6B5F7-B2A7-46F3-89A4-4CD4F447CD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62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7" r:id="rId4"/>
    <p:sldLayoutId id="2147483668" r:id="rId5"/>
    <p:sldLayoutId id="2147483660" r:id="rId6"/>
    <p:sldLayoutId id="2147483670" r:id="rId7"/>
    <p:sldLayoutId id="2147483664" r:id="rId8"/>
    <p:sldLayoutId id="2147483669" r:id="rId9"/>
    <p:sldLayoutId id="2147483662" r:id="rId10"/>
    <p:sldLayoutId id="2147483666" r:id="rId11"/>
    <p:sldLayoutId id="2147483665" r:id="rId12"/>
    <p:sldLayoutId id="214748365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0462A-28DF-49AC-8B8A-D93FA04D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A7304-36C3-4C44-BB0E-B096674DB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46028-DDEE-47A9-8A55-1FEC03650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D0874-BDAC-44FE-ADE4-8E491468D91D}" type="datetimeFigureOut">
              <a:rPr lang="en-AU" smtClean="0"/>
              <a:t>21/03/2022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7E1C6-4D5B-44AE-B601-02832560C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95C2-037D-4D5C-BBBA-FE1B46933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6B5F7-B2A7-46F3-89A4-4CD4F447CD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85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19A7-28C1-4456-AA1B-10100DF6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Year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1DB66-0417-403D-8A90-5058DCCE5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Lesson 1 – what is civics and citizenship?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97118-CD2B-4676-8ECA-E66DE8A5A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AU"/>
              <a:t>HASS: civics and citizenship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4A0AD5-0F8B-4610-A9CE-B7AF76B89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11206309" y="532831"/>
            <a:ext cx="530051" cy="5300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18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8C5C4C-38D8-4FA6-BB4A-1261DC7DA2AF}"/>
              </a:ext>
            </a:extLst>
          </p:cNvPr>
          <p:cNvSpPr txBox="1"/>
          <p:nvPr/>
        </p:nvSpPr>
        <p:spPr>
          <a:xfrm>
            <a:off x="838200" y="2208273"/>
            <a:ext cx="8934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/>
              <a:t>Write down some rules and laws that you know.</a:t>
            </a:r>
            <a:endParaRPr lang="en-AU" sz="3200" dirty="0"/>
          </a:p>
          <a:p>
            <a:endParaRPr lang="en-AU" sz="3200" dirty="0"/>
          </a:p>
          <a:p>
            <a:r>
              <a:rPr lang="en-AU" sz="3200"/>
              <a:t>Why are rules and laws are important?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4BE879-4D30-495E-970F-FAA512971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0600" y="679510"/>
            <a:ext cx="4064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F7779-732C-4859-9C10-EA136B84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Rules and laws</a:t>
            </a:r>
          </a:p>
        </p:txBody>
      </p:sp>
    </p:spTree>
    <p:extLst>
      <p:ext uri="{BB962C8B-B14F-4D97-AF65-F5344CB8AC3E}">
        <p14:creationId xmlns:p14="http://schemas.microsoft.com/office/powerpoint/2010/main" val="8645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727A-6CAF-456E-B3A9-979F490C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3811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/>
              <a:t>Possible rules or laws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5FB10-F296-4AEA-A254-992AA2A036A1}"/>
              </a:ext>
            </a:extLst>
          </p:cNvPr>
          <p:cNvSpPr txBox="1"/>
          <p:nvPr/>
        </p:nvSpPr>
        <p:spPr>
          <a:xfrm>
            <a:off x="867979" y="2019521"/>
            <a:ext cx="10689021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2800" dirty="0"/>
              <a:t>You may have thought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Do not commit violence against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No smoking inside public places.</a:t>
            </a:r>
            <a:endParaRPr lang="en-AU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Must have a ticket to travel on a train or bus.</a:t>
            </a:r>
            <a:endParaRPr lang="en-AU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Do not steal.</a:t>
            </a:r>
            <a:endParaRPr lang="en-AU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No littering allowed.</a:t>
            </a:r>
            <a:endParaRPr lang="en-AU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Dogs must be on a lead in some public places.</a:t>
            </a:r>
            <a:endParaRPr lang="en-AU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Must have a licence to drive a car.</a:t>
            </a:r>
            <a:endParaRPr lang="en-AU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Must have a licence to own certain animals.</a:t>
            </a:r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1696F9-C41D-4542-8A01-EF0B15D32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0600" y="5822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E3B43E-8AAF-4157-BCF2-B0437C5215CC}"/>
              </a:ext>
            </a:extLst>
          </p:cNvPr>
          <p:cNvSpPr txBox="1">
            <a:spLocks/>
          </p:cNvSpPr>
          <p:nvPr/>
        </p:nvSpPr>
        <p:spPr>
          <a:xfrm>
            <a:off x="745734" y="8172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AU" dirty="0"/>
              <a:t>Why rules and laws are important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0E2FB-3F74-4A23-B1A3-998A052E8AA9}"/>
              </a:ext>
            </a:extLst>
          </p:cNvPr>
          <p:cNvSpPr txBox="1"/>
          <p:nvPr/>
        </p:nvSpPr>
        <p:spPr>
          <a:xfrm>
            <a:off x="863721" y="2227204"/>
            <a:ext cx="983664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3200" dirty="0"/>
              <a:t>What was one of your reasons why rules and laws are important?</a:t>
            </a:r>
          </a:p>
          <a:p>
            <a:endParaRPr lang="en-AU" sz="3200" dirty="0"/>
          </a:p>
          <a:p>
            <a:r>
              <a:rPr lang="en-AU" sz="3200"/>
              <a:t>You may have noticed that many rules and laws exist, in order to keep people safe.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CF5165-F26C-4202-897D-2573F1E2C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9492" y="6955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727A-6CAF-456E-B3A9-979F490C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968"/>
            <a:ext cx="10515600" cy="1599406"/>
          </a:xfrm>
        </p:spPr>
        <p:txBody>
          <a:bodyPr>
            <a:normAutofit/>
          </a:bodyPr>
          <a:lstStyle/>
          <a:p>
            <a:r>
              <a:rPr lang="en-AU" dirty="0"/>
              <a:t>Your turn</a:t>
            </a:r>
            <a:endParaRPr lang="en-AU" sz="32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5FB10-F296-4AEA-A254-992AA2A036A1}"/>
              </a:ext>
            </a:extLst>
          </p:cNvPr>
          <p:cNvSpPr txBox="1"/>
          <p:nvPr/>
        </p:nvSpPr>
        <p:spPr>
          <a:xfrm>
            <a:off x="838200" y="1905506"/>
            <a:ext cx="106890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Create a list of behaviours that we should ‘do’, to help us become better citizens. Examples </a:t>
            </a:r>
            <a:r>
              <a:rPr lang="en-AU" sz="2800"/>
              <a:t>might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/>
              <a:t>allowing elderly people, or people with disabilities, to sit down when travelling on public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/>
              <a:t>placing rubbish in the bins, not on the ground. </a:t>
            </a:r>
            <a:endParaRPr lang="en-A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Write down other things that YOU ‘do’, or want to try to do more of, to make you a better citizen.</a:t>
            </a:r>
          </a:p>
          <a:p>
            <a:endParaRPr lang="en-AU" sz="240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FAFC53-5D42-42AE-8B8E-A99DB2B03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0600" y="6481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BB8B80-B2E5-46C8-BA83-35955DA182DD}"/>
              </a:ext>
            </a:extLst>
          </p:cNvPr>
          <p:cNvSpPr txBox="1">
            <a:spLocks/>
          </p:cNvSpPr>
          <p:nvPr/>
        </p:nvSpPr>
        <p:spPr>
          <a:xfrm>
            <a:off x="635000" y="738847"/>
            <a:ext cx="3595647" cy="808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AU" dirty="0"/>
              <a:t>Vocabulary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0AD4FC-C81B-4101-AF6A-2FCD9B3B3691}"/>
              </a:ext>
            </a:extLst>
          </p:cNvPr>
          <p:cNvSpPr txBox="1">
            <a:spLocks/>
          </p:cNvSpPr>
          <p:nvPr/>
        </p:nvSpPr>
        <p:spPr>
          <a:xfrm>
            <a:off x="838200" y="23202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20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FBFA90-15C4-4809-89D7-87780F330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2486"/>
              </p:ext>
            </p:extLst>
          </p:nvPr>
        </p:nvGraphicFramePr>
        <p:xfrm>
          <a:off x="738536" y="1730829"/>
          <a:ext cx="10515594" cy="39581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748481827"/>
                    </a:ext>
                  </a:extLst>
                </a:gridCol>
                <a:gridCol w="8229594">
                  <a:extLst>
                    <a:ext uri="{9D8B030D-6E8A-4147-A177-3AD203B41FA5}">
                      <a16:colId xmlns:a16="http://schemas.microsoft.com/office/drawing/2014/main" val="993653116"/>
                    </a:ext>
                  </a:extLst>
                </a:gridCol>
              </a:tblGrid>
              <a:tr h="231621">
                <a:tc>
                  <a:txBody>
                    <a:bodyPr/>
                    <a:lstStyle/>
                    <a:p>
                      <a:pPr algn="l"/>
                      <a:r>
                        <a:rPr lang="en-AU" sz="1600"/>
                        <a:t>Key Word</a:t>
                      </a:r>
                      <a:endParaRPr lang="en-A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/>
                        <a:t>Definition </a:t>
                      </a:r>
                      <a:endParaRPr lang="en-A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411771"/>
                  </a:ext>
                </a:extLst>
              </a:tr>
              <a:tr h="682428"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Civics</a:t>
                      </a:r>
                      <a:endParaRPr lang="en-AU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Civics</a:t>
                      </a:r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 is what we ‘</a:t>
                      </a: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know</a:t>
                      </a:r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’ about government and how our society is governed and knowing how rules and laws affect our lives.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7530"/>
                  </a:ext>
                </a:extLst>
              </a:tr>
              <a:tr h="641559"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Citizenship</a:t>
                      </a:r>
                      <a:endParaRPr lang="en-AU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Citizenship </a:t>
                      </a:r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is about joining in with our community, and what we ‘</a:t>
                      </a: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do</a:t>
                      </a:r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’ to participate in and contribute to society.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343817"/>
                  </a:ext>
                </a:extLst>
              </a:tr>
              <a:tr h="474885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Citizen</a:t>
                      </a:r>
                      <a:endParaRPr lang="en-AU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0" kern="1200" dirty="0">
                          <a:solidFill>
                            <a:schemeClr val="tx1"/>
                          </a:solidFill>
                          <a:effectLst/>
                        </a:rPr>
                        <a:t>A person who lives in a particular town or city.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72635"/>
                  </a:ext>
                </a:extLst>
              </a:tr>
              <a:tr h="486214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Community</a:t>
                      </a:r>
                      <a:endParaRPr lang="en-AU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0" kern="1200" dirty="0">
                          <a:solidFill>
                            <a:schemeClr val="tx1"/>
                          </a:solidFill>
                          <a:effectLst/>
                        </a:rPr>
                        <a:t>A group of people that live in the same place or belong to a common group.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093856"/>
                  </a:ext>
                </a:extLst>
              </a:tr>
              <a:tr h="476339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Democracy </a:t>
                      </a:r>
                      <a:endParaRPr lang="en-AU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A type of government where the power is in the hands of the people where they can use their power directly, or through people who represent them.</a:t>
                      </a:r>
                      <a:endParaRPr lang="en-AU" sz="16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71460"/>
                  </a:ext>
                </a:extLst>
              </a:tr>
              <a:tr h="758624">
                <a:tc>
                  <a:txBody>
                    <a:bodyPr/>
                    <a:lstStyle/>
                    <a:p>
                      <a:r>
                        <a:rPr lang="en-AU" sz="1600">
                          <a:solidFill>
                            <a:schemeClr val="tx1"/>
                          </a:solidFill>
                        </a:rPr>
                        <a:t>Diversity</a:t>
                      </a:r>
                    </a:p>
                    <a:p>
                      <a:endParaRPr lang="en-AU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0" kern="1200" dirty="0">
                          <a:solidFill>
                            <a:schemeClr val="tx1"/>
                          </a:solidFill>
                          <a:effectLst/>
                        </a:rPr>
                        <a:t>The practice of including or involving people from different social and ethnic backgrounds and of different genders, religions, beliefs, etc.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271482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ACDACD-31AF-4D6C-913B-891F8A6C7D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0600" y="6773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6E9304-8133-454F-87DC-5478311AF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4690" y="561884"/>
            <a:ext cx="517755" cy="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69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AF1510-AFD3-4CB9-8713-DC082DBE4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1045" y="6332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5CFB-4302-49BA-8660-88F59555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You will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2951-2ACF-4398-A43E-AB03420C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Calibri"/>
                <a:cs typeface="Calibri"/>
              </a:rPr>
              <a:t>Pen or pencils.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Calibri"/>
                <a:cs typeface="Calibri"/>
              </a:rPr>
              <a:t>Paper or device to record on.</a:t>
            </a:r>
            <a:endParaRPr lang="en-AU" b="0" i="0" u="none" strike="noStrike" baseline="0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AU" sz="3200" dirty="0">
              <a:cs typeface="Calibri" panose="020F0502020204030204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D1E23A-65E4-4A96-B46A-31B442CB0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0600" y="59295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5CFB-4302-49BA-8660-88F59555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2951-2ACF-4398-A43E-AB03420C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2104733"/>
            <a:ext cx="10515600" cy="3117402"/>
          </a:xfrm>
        </p:spPr>
        <p:txBody>
          <a:bodyPr>
            <a:noAutofit/>
          </a:bodyPr>
          <a:lstStyle/>
          <a:p>
            <a:endParaRPr lang="en-AU" sz="3200" b="0" i="0" u="none" strike="noStrike" baseline="0">
              <a:latin typeface="Symbol" panose="05050102010706020507" pitchFamily="18" charset="2"/>
            </a:endParaRPr>
          </a:p>
          <a:p>
            <a:r>
              <a:rPr lang="en-AU" sz="32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To understand what ‘civics and citizenship’ is and why it is important.	</a:t>
            </a:r>
          </a:p>
          <a:p>
            <a:endParaRPr lang="en-AU" sz="320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69C903-8169-4408-A462-197691824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0600" y="6034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4F9BC6AF-9C47-42FE-974E-5C05A4223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682"/>
          <a:stretch/>
        </p:blipFill>
        <p:spPr bwMode="auto">
          <a:xfrm>
            <a:off x="1758201" y="625956"/>
            <a:ext cx="8076264" cy="4981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ular Callout 3">
            <a:extLst>
              <a:ext uri="{FF2B5EF4-FFF2-40B4-BE49-F238E27FC236}">
                <a16:creationId xmlns:a16="http://schemas.microsoft.com/office/drawing/2014/main" id="{D3550402-39C4-44D6-9F85-1C64006BACCF}"/>
              </a:ext>
            </a:extLst>
          </p:cNvPr>
          <p:cNvSpPr/>
          <p:nvPr/>
        </p:nvSpPr>
        <p:spPr>
          <a:xfrm>
            <a:off x="1773238" y="675207"/>
            <a:ext cx="8061227" cy="629496"/>
          </a:xfrm>
          <a:prstGeom prst="wedgeRoundRectCallout">
            <a:avLst>
              <a:gd name="adj1" fmla="val -37330"/>
              <a:gd name="adj2" fmla="val 117759"/>
              <a:gd name="adj3" fmla="val 16667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>
              <a:lnSpc>
                <a:spcPct val="80000"/>
              </a:lnSpc>
              <a:defRPr/>
            </a:pPr>
            <a:r>
              <a:rPr lang="en-AU" sz="3600"/>
              <a:t>Civics and Citizenship explained…</a:t>
            </a:r>
            <a:endParaRPr lang="en-AU"/>
          </a:p>
        </p:txBody>
      </p:sp>
      <p:pic>
        <p:nvPicPr>
          <p:cNvPr id="11" name="Picture 2" descr="G:\8047_C2C\Civics Citizenship\Art\Avatars\Civ_Y3-6_Avatars_Will_4_reversed.png">
            <a:extLst>
              <a:ext uri="{FF2B5EF4-FFF2-40B4-BE49-F238E27FC236}">
                <a16:creationId xmlns:a16="http://schemas.microsoft.com/office/drawing/2014/main" id="{4AE6F3B7-1001-4BEE-A817-B25D0969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563" y="1988841"/>
            <a:ext cx="138906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5">
            <a:extLst>
              <a:ext uri="{FF2B5EF4-FFF2-40B4-BE49-F238E27FC236}">
                <a16:creationId xmlns:a16="http://schemas.microsoft.com/office/drawing/2014/main" id="{C788DC3C-30E1-4D74-94BD-64231C37EF44}"/>
              </a:ext>
            </a:extLst>
          </p:cNvPr>
          <p:cNvSpPr/>
          <p:nvPr/>
        </p:nvSpPr>
        <p:spPr>
          <a:xfrm>
            <a:off x="8356400" y="2630318"/>
            <a:ext cx="2720975" cy="1803545"/>
          </a:xfrm>
          <a:prstGeom prst="wedgeRoundRectCallout">
            <a:avLst>
              <a:gd name="adj1" fmla="val -63384"/>
              <a:gd name="adj2" fmla="val -4098"/>
              <a:gd name="adj3" fmla="val 16667"/>
            </a:avLst>
          </a:prstGeom>
          <a:solidFill>
            <a:srgbClr val="99C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AU" b="1">
                <a:solidFill>
                  <a:srgbClr val="000000"/>
                </a:solidFill>
              </a:rPr>
              <a:t>Citizenship </a:t>
            </a:r>
            <a:r>
              <a:rPr lang="en-AU">
                <a:solidFill>
                  <a:srgbClr val="000000"/>
                </a:solidFill>
              </a:rPr>
              <a:t>is about joining in with our community, and what we ‘</a:t>
            </a:r>
            <a:r>
              <a:rPr lang="en-AU" b="1">
                <a:solidFill>
                  <a:srgbClr val="000000"/>
                </a:solidFill>
              </a:rPr>
              <a:t>do</a:t>
            </a:r>
            <a:r>
              <a:rPr lang="en-AU">
                <a:solidFill>
                  <a:srgbClr val="000000"/>
                </a:solidFill>
              </a:rPr>
              <a:t>’ to participate in and contribute to society.</a:t>
            </a:r>
          </a:p>
        </p:txBody>
      </p:sp>
      <p:sp>
        <p:nvSpPr>
          <p:cNvPr id="13" name="Rounded Rectangular Callout 6">
            <a:extLst>
              <a:ext uri="{FF2B5EF4-FFF2-40B4-BE49-F238E27FC236}">
                <a16:creationId xmlns:a16="http://schemas.microsoft.com/office/drawing/2014/main" id="{D20AD865-A7C2-476A-8D97-9B58C857A574}"/>
              </a:ext>
            </a:extLst>
          </p:cNvPr>
          <p:cNvSpPr/>
          <p:nvPr/>
        </p:nvSpPr>
        <p:spPr>
          <a:xfrm>
            <a:off x="3062173" y="1481439"/>
            <a:ext cx="3384822" cy="1148879"/>
          </a:xfrm>
          <a:prstGeom prst="wedgeRoundRectCallout">
            <a:avLst>
              <a:gd name="adj1" fmla="val -36806"/>
              <a:gd name="adj2" fmla="val 8915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AU" b="1">
                <a:solidFill>
                  <a:schemeClr val="tx1"/>
                </a:solidFill>
              </a:rPr>
              <a:t>Civics</a:t>
            </a:r>
            <a:r>
              <a:rPr lang="en-AU">
                <a:solidFill>
                  <a:schemeClr val="tx1"/>
                </a:solidFill>
              </a:rPr>
              <a:t> is what we ‘</a:t>
            </a:r>
            <a:r>
              <a:rPr lang="en-AU" b="1">
                <a:solidFill>
                  <a:schemeClr val="tx1"/>
                </a:solidFill>
              </a:rPr>
              <a:t>know</a:t>
            </a:r>
            <a:r>
              <a:rPr lang="en-AU">
                <a:solidFill>
                  <a:schemeClr val="tx1"/>
                </a:solidFill>
              </a:rPr>
              <a:t>’ about government and how our society is governed …</a:t>
            </a:r>
          </a:p>
        </p:txBody>
      </p:sp>
      <p:pic>
        <p:nvPicPr>
          <p:cNvPr id="14" name="Picture 3" descr="G:\8047_C2C\Civics Citizenship\Art\Avatars\Civ_Y3-6_Avatars_CiCi_2_reversed.png">
            <a:extLst>
              <a:ext uri="{FF2B5EF4-FFF2-40B4-BE49-F238E27FC236}">
                <a16:creationId xmlns:a16="http://schemas.microsoft.com/office/drawing/2014/main" id="{D46970C4-8CBA-4256-AC8B-726E92B0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4714" y="2683321"/>
            <a:ext cx="1827213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 descr="G:\8047_C2C\Civics Citizenship\Art\New Avatars\Civ_Y3-6_Avatars_Mali_4.png">
            <a:extLst>
              <a:ext uri="{FF2B5EF4-FFF2-40B4-BE49-F238E27FC236}">
                <a16:creationId xmlns:a16="http://schemas.microsoft.com/office/drawing/2014/main" id="{695A5C58-E9B4-466E-A3F8-DEB573C0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5986" y="3053550"/>
            <a:ext cx="1290638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ular Callout 8">
            <a:extLst>
              <a:ext uri="{FF2B5EF4-FFF2-40B4-BE49-F238E27FC236}">
                <a16:creationId xmlns:a16="http://schemas.microsoft.com/office/drawing/2014/main" id="{FD84EF42-083E-4616-B586-BE428EB1FDCA}"/>
              </a:ext>
            </a:extLst>
          </p:cNvPr>
          <p:cNvSpPr/>
          <p:nvPr/>
        </p:nvSpPr>
        <p:spPr>
          <a:xfrm>
            <a:off x="6495938" y="1357705"/>
            <a:ext cx="2880319" cy="828675"/>
          </a:xfrm>
          <a:prstGeom prst="wedgeRoundRectCallout">
            <a:avLst>
              <a:gd name="adj1" fmla="val -60916"/>
              <a:gd name="adj2" fmla="val 150851"/>
              <a:gd name="adj3" fmla="val 16667"/>
            </a:avLst>
          </a:prstGeom>
          <a:solidFill>
            <a:srgbClr val="CCC1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AU">
                <a:solidFill>
                  <a:schemeClr val="tx1"/>
                </a:solidFill>
              </a:rPr>
              <a:t>… and knowing how rules and laws affect our lives.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AEB15-E00E-4565-B220-94DA613407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8865" y="2657134"/>
            <a:ext cx="1811337" cy="3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29A804-F600-409A-A1FF-CB8C94850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5224" y="625956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089D8-DD8A-49B0-951B-3768CBD17573}"/>
              </a:ext>
            </a:extLst>
          </p:cNvPr>
          <p:cNvSpPr txBox="1"/>
          <p:nvPr/>
        </p:nvSpPr>
        <p:spPr>
          <a:xfrm>
            <a:off x="1670408" y="5678997"/>
            <a:ext cx="164566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Source: C2C Materials, Curriculum to Classroom, Government of Queensland, 2015 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5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1416C38-623A-43BA-BB80-624E188C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333" y="578876"/>
            <a:ext cx="7297450" cy="4792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ular Callout 6">
            <a:extLst>
              <a:ext uri="{FF2B5EF4-FFF2-40B4-BE49-F238E27FC236}">
                <a16:creationId xmlns:a16="http://schemas.microsoft.com/office/drawing/2014/main" id="{8C969C8E-A305-4047-8CA8-A12F84B6ADEF}"/>
              </a:ext>
            </a:extLst>
          </p:cNvPr>
          <p:cNvSpPr/>
          <p:nvPr/>
        </p:nvSpPr>
        <p:spPr>
          <a:xfrm>
            <a:off x="204187" y="798035"/>
            <a:ext cx="2232372" cy="1438275"/>
          </a:xfrm>
          <a:prstGeom prst="wedgeRoundRectCallout">
            <a:avLst>
              <a:gd name="adj1" fmla="val 50448"/>
              <a:gd name="adj2" fmla="val 74707"/>
              <a:gd name="adj3" fmla="val 16667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altLang="en-US" sz="2000"/>
              <a:t>Is this Civics and Citizenship?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39222-1895-4A36-A7C8-CE81FD4238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5478" y="3039134"/>
            <a:ext cx="2101353" cy="311842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AB1A4694-6E73-4D95-8AFF-B089C97C355E}"/>
              </a:ext>
            </a:extLst>
          </p:cNvPr>
          <p:cNvSpPr/>
          <p:nvPr/>
        </p:nvSpPr>
        <p:spPr>
          <a:xfrm>
            <a:off x="139700" y="4598348"/>
            <a:ext cx="2361347" cy="1386446"/>
          </a:xfrm>
          <a:prstGeom prst="wedgeRoundRectCallout">
            <a:avLst>
              <a:gd name="adj1" fmla="val 46431"/>
              <a:gd name="adj2" fmla="val -70763"/>
              <a:gd name="adj3" fmla="val 16667"/>
            </a:avLst>
          </a:prstGeom>
          <a:solidFill>
            <a:srgbClr val="CCC1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AU">
                <a:solidFill>
                  <a:schemeClr val="tx1"/>
                </a:solidFill>
              </a:rPr>
              <a:t>… what rules and laws can you see being followed in the picture?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B8DA284-02AE-444B-955C-F5DBC83F89F5}"/>
              </a:ext>
            </a:extLst>
          </p:cNvPr>
          <p:cNvSpPr/>
          <p:nvPr/>
        </p:nvSpPr>
        <p:spPr>
          <a:xfrm>
            <a:off x="171944" y="2567253"/>
            <a:ext cx="2296859" cy="1700152"/>
          </a:xfrm>
          <a:prstGeom prst="wedgeRoundRectCallout">
            <a:avLst>
              <a:gd name="adj1" fmla="val 58291"/>
              <a:gd name="adj2" fmla="val -13829"/>
              <a:gd name="adj3" fmla="val 16667"/>
            </a:avLst>
          </a:prstGeom>
          <a:solidFill>
            <a:srgbClr val="99C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AU" sz="1700" b="1">
                <a:solidFill>
                  <a:srgbClr val="000000"/>
                </a:solidFill>
              </a:rPr>
              <a:t>Citizenship </a:t>
            </a:r>
            <a:r>
              <a:rPr lang="en-AU" sz="1700">
                <a:solidFill>
                  <a:srgbClr val="000000"/>
                </a:solidFill>
              </a:rPr>
              <a:t>is about joining in with our community, and what we ‘</a:t>
            </a:r>
            <a:r>
              <a:rPr lang="en-AU" sz="1700" b="1">
                <a:solidFill>
                  <a:srgbClr val="000000"/>
                </a:solidFill>
              </a:rPr>
              <a:t>do</a:t>
            </a:r>
            <a:r>
              <a:rPr lang="en-AU" sz="1700">
                <a:solidFill>
                  <a:srgbClr val="000000"/>
                </a:solidFill>
              </a:rPr>
              <a:t>’ to participate in and contribute to society</a:t>
            </a:r>
            <a:r>
              <a:rPr lang="en-AU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FDC0D2-61D3-419B-812D-B965C1E46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4583" y="594835"/>
            <a:ext cx="4064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D29A86-8C0C-4A1B-B4DB-DEE3D73C43BC}"/>
              </a:ext>
            </a:extLst>
          </p:cNvPr>
          <p:cNvSpPr txBox="1"/>
          <p:nvPr/>
        </p:nvSpPr>
        <p:spPr>
          <a:xfrm>
            <a:off x="3920522" y="537131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Source: C2C Materials, Curriculum to Classroom, Government of Queensland, 2015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628941F2-30C7-4A59-9039-C3241252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9412" y="593888"/>
            <a:ext cx="6619241" cy="52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CC87F6E-B45E-4470-86BC-32D2A3B90D42}"/>
              </a:ext>
            </a:extLst>
          </p:cNvPr>
          <p:cNvSpPr/>
          <p:nvPr/>
        </p:nvSpPr>
        <p:spPr>
          <a:xfrm>
            <a:off x="2894612" y="895320"/>
            <a:ext cx="2376487" cy="11652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91035B-036C-4C04-BA5F-08F916D64D06}"/>
              </a:ext>
            </a:extLst>
          </p:cNvPr>
          <p:cNvSpPr/>
          <p:nvPr/>
        </p:nvSpPr>
        <p:spPr>
          <a:xfrm>
            <a:off x="5211196" y="1477932"/>
            <a:ext cx="1580022" cy="1836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0F3C24-E683-4854-8750-5DB3380A5B4C}"/>
              </a:ext>
            </a:extLst>
          </p:cNvPr>
          <p:cNvSpPr/>
          <p:nvPr/>
        </p:nvSpPr>
        <p:spPr>
          <a:xfrm>
            <a:off x="2623580" y="1955377"/>
            <a:ext cx="1580022" cy="21929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9AFADA-B6BF-490D-88A7-5948900E3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6030" y="643634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BC2F1-47D9-4795-8382-9E067673DDF7}"/>
              </a:ext>
            </a:extLst>
          </p:cNvPr>
          <p:cNvSpPr txBox="1"/>
          <p:nvPr/>
        </p:nvSpPr>
        <p:spPr>
          <a:xfrm>
            <a:off x="2826361" y="580709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Source: C2C Materials, Curriculum to Classroom, Government of Queensland, 2015 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9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EFC6D7C1-FCCC-4F12-B4C2-A5E88420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588" y="827603"/>
            <a:ext cx="6265793" cy="496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A68AE14-A704-4194-A4F9-675F3EC728F7}"/>
              </a:ext>
            </a:extLst>
          </p:cNvPr>
          <p:cNvSpPr/>
          <p:nvPr/>
        </p:nvSpPr>
        <p:spPr>
          <a:xfrm rot="1576967">
            <a:off x="3171829" y="2100045"/>
            <a:ext cx="2991652" cy="15208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EBA763-0BD3-44D7-989A-08077476FA7E}"/>
              </a:ext>
            </a:extLst>
          </p:cNvPr>
          <p:cNvSpPr/>
          <p:nvPr/>
        </p:nvSpPr>
        <p:spPr>
          <a:xfrm>
            <a:off x="6800850" y="2708921"/>
            <a:ext cx="1466850" cy="23764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EDB060-AF50-41AC-8E16-21E1AC3A76DA}"/>
              </a:ext>
            </a:extLst>
          </p:cNvPr>
          <p:cNvSpPr/>
          <p:nvPr/>
        </p:nvSpPr>
        <p:spPr>
          <a:xfrm>
            <a:off x="5239519" y="3562349"/>
            <a:ext cx="1712961" cy="1000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B92A43-DE2A-47BB-A897-BA55185BD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7410" y="624403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70E643-7535-4D83-B85B-922B2FAF27DC}"/>
              </a:ext>
            </a:extLst>
          </p:cNvPr>
          <p:cNvSpPr txBox="1"/>
          <p:nvPr/>
        </p:nvSpPr>
        <p:spPr>
          <a:xfrm>
            <a:off x="2989756" y="5792272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Source: C2C Materials, Curriculum to Classroom, Government of Queensland, 2015 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0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3E6F4492-F9F8-4883-8F27-79F0FDAC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1165" y="693775"/>
            <a:ext cx="6429669" cy="509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7718F3-0EE2-4636-9375-41504C605CDE}"/>
              </a:ext>
            </a:extLst>
          </p:cNvPr>
          <p:cNvSpPr/>
          <p:nvPr/>
        </p:nvSpPr>
        <p:spPr>
          <a:xfrm>
            <a:off x="2649893" y="3600451"/>
            <a:ext cx="3780961" cy="23925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31C40F-795F-449B-992A-355D6DF8A3DC}"/>
              </a:ext>
            </a:extLst>
          </p:cNvPr>
          <p:cNvSpPr/>
          <p:nvPr/>
        </p:nvSpPr>
        <p:spPr>
          <a:xfrm>
            <a:off x="7239001" y="740569"/>
            <a:ext cx="2171700" cy="25074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8263BE-3E8B-45DB-9384-EF46FC8F673D}"/>
              </a:ext>
            </a:extLst>
          </p:cNvPr>
          <p:cNvSpPr/>
          <p:nvPr/>
        </p:nvSpPr>
        <p:spPr>
          <a:xfrm>
            <a:off x="5916613" y="943769"/>
            <a:ext cx="1322387" cy="14271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8F6DFF-4250-4409-8607-4F99F85FB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1610" y="576570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85DC1-993D-430E-A491-C7370DA46348}"/>
              </a:ext>
            </a:extLst>
          </p:cNvPr>
          <p:cNvSpPr txBox="1"/>
          <p:nvPr/>
        </p:nvSpPr>
        <p:spPr>
          <a:xfrm>
            <a:off x="2801938" y="600970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Source: C2C Materials, Curriculum to Classroom, Government of Queensland, 2015 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73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SS- Yr 5 Civics &amp; Citizenship Lesson 1" id="{ECE4820B-61EE-4730-A0E1-3693F5978384}" vid="{8219879A-6D94-450B-8C22-CB21205997EE}"/>
    </a:ext>
  </a:extLst>
</a:theme>
</file>

<file path=ppt/theme/theme2.xml><?xml version="1.0" encoding="utf-8"?>
<a:theme xmlns:a="http://schemas.openxmlformats.org/drawingml/2006/main" name="1_Office Theme">
  <a:themeElements>
    <a:clrScheme name="Custom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00000"/>
      </a:accent1>
      <a:accent2>
        <a:srgbClr val="419B9B"/>
      </a:accent2>
      <a:accent3>
        <a:srgbClr val="8BCEB8"/>
      </a:accent3>
      <a:accent4>
        <a:srgbClr val="303C5C"/>
      </a:accent4>
      <a:accent5>
        <a:srgbClr val="7F7F7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AA5E3F90A8F04FBFC584BD82790259" ma:contentTypeVersion="12" ma:contentTypeDescription="Create a new document." ma:contentTypeScope="" ma:versionID="e432ce722b148dcacb76ab1068064dde">
  <xsd:schema xmlns:xsd="http://www.w3.org/2001/XMLSchema" xmlns:xs="http://www.w3.org/2001/XMLSchema" xmlns:p="http://schemas.microsoft.com/office/2006/metadata/properties" xmlns:ns2="28b115c3-459a-455f-9491-f822ae48e207" xmlns:ns3="aac12812-9f3c-4df2-849d-85f1199e22b9" targetNamespace="http://schemas.microsoft.com/office/2006/metadata/properties" ma:root="true" ma:fieldsID="f914030981ce931cc44e1f17a8a1256d" ns2:_="" ns3:_="">
    <xsd:import namespace="28b115c3-459a-455f-9491-f822ae48e207"/>
    <xsd:import namespace="aac12812-9f3c-4df2-849d-85f1199e22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115c3-459a-455f-9491-f822ae48e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12812-9f3c-4df2-849d-85f1199e22b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CA8CCB-C47D-4FA6-9369-6CE27757097F}">
  <ds:schemaRefs>
    <ds:schemaRef ds:uri="http://purl.org/dc/elements/1.1/"/>
    <ds:schemaRef ds:uri="http://schemas.microsoft.com/office/2006/metadata/properties"/>
    <ds:schemaRef ds:uri="aac12812-9f3c-4df2-849d-85f1199e22b9"/>
    <ds:schemaRef ds:uri="http://schemas.microsoft.com/office/infopath/2007/PartnerControls"/>
    <ds:schemaRef ds:uri="http://purl.org/dc/terms/"/>
    <ds:schemaRef ds:uri="http://schemas.microsoft.com/office/2006/documentManagement/types"/>
    <ds:schemaRef ds:uri="28b115c3-459a-455f-9491-f822ae48e207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167F32-AC94-4294-972D-415D08ACE4D3}">
  <ds:schemaRefs>
    <ds:schemaRef ds:uri="28b115c3-459a-455f-9491-f822ae48e207"/>
    <ds:schemaRef ds:uri="aac12812-9f3c-4df2-849d-85f1199e22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277170E-6406-461E-86CB-ADC82802F4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Yr5_HASS_Civics and Citizenship_Lesson1</Template>
  <TotalTime>6</TotalTime>
  <Words>568</Words>
  <Application>Microsoft Office PowerPoint</Application>
  <PresentationFormat>Widescreen</PresentationFormat>
  <Paragraphs>66</Paragraphs>
  <Slides>16</Slides>
  <Notes>6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Symbol</vt:lpstr>
      <vt:lpstr>Office Theme</vt:lpstr>
      <vt:lpstr>1_Office Theme</vt:lpstr>
      <vt:lpstr>Year 5</vt:lpstr>
      <vt:lpstr>PowerPoint Presentation</vt:lpstr>
      <vt:lpstr>You will need</vt:lpstr>
      <vt:lpstr>Learning intention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and laws</vt:lpstr>
      <vt:lpstr>Possible rules or laws</vt:lpstr>
      <vt:lpstr>PowerPoint Presentation</vt:lpstr>
      <vt:lpstr>Your turn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Year 5 HASS lesson 1 – what is civics and citizenship?</dc:title>
  <dc:creator>Department for Education</dc:creator>
  <cp:lastModifiedBy>Blackwell, Elyse (Education)</cp:lastModifiedBy>
  <cp:revision>8</cp:revision>
  <dcterms:created xsi:type="dcterms:W3CDTF">2022-01-25T03:39:01Z</dcterms:created>
  <dcterms:modified xsi:type="dcterms:W3CDTF">2022-03-20T23:21:35Z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0x010100F0AA5E3F90A8F04FBFC584BD82790259</vt:lpwstr>
  </property>
</Properties>
</file>